
<file path=[Content_Types].xml><?xml version="1.0" encoding="utf-8"?>
<Types xmlns="http://schemas.openxmlformats.org/package/2006/content-types">
  <Default Extension="jpeg" ContentType="image/jpeg"/>
  <Default Extension="JPG" ContentType="image/.jpg"/>
  <Default Extension="xlsx" ContentType="application/vnd.openxmlformats-officedocument.spreadsheetml.sheet"/>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olors1.xml" ContentType="application/vnd.ms-office.chartcolorstyle+xml"/>
  <Override PartName="/ppt/charts/colors2.xml" ContentType="application/vnd.ms-office.chartcolorstyle+xml"/>
  <Override PartName="/ppt/charts/colors3.xml" ContentType="application/vnd.ms-office.chartcolorstyle+xml"/>
  <Override PartName="/ppt/charts/colors4.xml" ContentType="application/vnd.ms-office.chartcolorstyle+xml"/>
  <Override PartName="/ppt/charts/style1.xml" ContentType="application/vnd.ms-office.chartstyle+xml"/>
  <Override PartName="/ppt/charts/style2.xml" ContentType="application/vnd.ms-office.chartstyle+xml"/>
  <Override PartName="/ppt/charts/style3.xml" ContentType="application/vnd.ms-office.chartstyle+xml"/>
  <Override PartName="/ppt/charts/style4.xml" ContentType="application/vnd.ms-office.chartstyle+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7"/>
  </p:notesMasterIdLst>
  <p:handoutMasterIdLst>
    <p:handoutMasterId r:id="rId73"/>
  </p:handoutMasterIdLst>
  <p:sldIdLst>
    <p:sldId id="286" r:id="rId3"/>
    <p:sldId id="287" r:id="rId4"/>
    <p:sldId id="288" r:id="rId5"/>
    <p:sldId id="289" r:id="rId6"/>
    <p:sldId id="400" r:id="rId7"/>
    <p:sldId id="259" r:id="rId8"/>
    <p:sldId id="349" r:id="rId9"/>
    <p:sldId id="260" r:id="rId10"/>
    <p:sldId id="272" r:id="rId11"/>
    <p:sldId id="350" r:id="rId12"/>
    <p:sldId id="262" r:id="rId13"/>
    <p:sldId id="273" r:id="rId14"/>
    <p:sldId id="293" r:id="rId15"/>
    <p:sldId id="297" r:id="rId16"/>
    <p:sldId id="401" r:id="rId17"/>
    <p:sldId id="402" r:id="rId18"/>
    <p:sldId id="403" r:id="rId19"/>
    <p:sldId id="404" r:id="rId20"/>
    <p:sldId id="405" r:id="rId21"/>
    <p:sldId id="308" r:id="rId22"/>
    <p:sldId id="303" r:id="rId23"/>
    <p:sldId id="409" r:id="rId24"/>
    <p:sldId id="410" r:id="rId25"/>
    <p:sldId id="275" r:id="rId26"/>
    <p:sldId id="306" r:id="rId28"/>
    <p:sldId id="411" r:id="rId29"/>
    <p:sldId id="412" r:id="rId30"/>
    <p:sldId id="413" r:id="rId31"/>
    <p:sldId id="351" r:id="rId32"/>
    <p:sldId id="263" r:id="rId33"/>
    <p:sldId id="507" r:id="rId34"/>
    <p:sldId id="352" r:id="rId35"/>
    <p:sldId id="264" r:id="rId36"/>
    <p:sldId id="506" r:id="rId37"/>
    <p:sldId id="353" r:id="rId38"/>
    <p:sldId id="309" r:id="rId39"/>
    <p:sldId id="276" r:id="rId40"/>
    <p:sldId id="279" r:id="rId41"/>
    <p:sldId id="325" r:id="rId42"/>
    <p:sldId id="358" r:id="rId43"/>
    <p:sldId id="327" r:id="rId44"/>
    <p:sldId id="355" r:id="rId45"/>
    <p:sldId id="328" r:id="rId46"/>
    <p:sldId id="359" r:id="rId47"/>
    <p:sldId id="329" r:id="rId48"/>
    <p:sldId id="361" r:id="rId49"/>
    <p:sldId id="330" r:id="rId50"/>
    <p:sldId id="362" r:id="rId51"/>
    <p:sldId id="331" r:id="rId52"/>
    <p:sldId id="399" r:id="rId53"/>
    <p:sldId id="398" r:id="rId54"/>
    <p:sldId id="474" r:id="rId55"/>
    <p:sldId id="475" r:id="rId56"/>
    <p:sldId id="476" r:id="rId57"/>
    <p:sldId id="281" r:id="rId58"/>
    <p:sldId id="477" r:id="rId59"/>
    <p:sldId id="478" r:id="rId60"/>
    <p:sldId id="479" r:id="rId61"/>
    <p:sldId id="480" r:id="rId62"/>
    <p:sldId id="482" r:id="rId63"/>
    <p:sldId id="483" r:id="rId64"/>
    <p:sldId id="502" r:id="rId65"/>
    <p:sldId id="544" r:id="rId66"/>
    <p:sldId id="545" r:id="rId67"/>
    <p:sldId id="503" r:id="rId68"/>
    <p:sldId id="504" r:id="rId69"/>
    <p:sldId id="509" r:id="rId70"/>
    <p:sldId id="510" r:id="rId71"/>
    <p:sldId id="266" r:id="rId72"/>
  </p:sldIdLst>
  <p:sldSz cx="12192000" cy="6858000"/>
  <p:notesSz cx="7103745" cy="10234295"/>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E262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67" d="100"/>
          <a:sy n="67" d="100"/>
        </p:scale>
        <p:origin x="102" y="22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6" Type="http://schemas.openxmlformats.org/officeDocument/2006/relationships/tableStyles" Target="tableStyles.xml"/><Relationship Id="rId75" Type="http://schemas.openxmlformats.org/officeDocument/2006/relationships/viewProps" Target="viewProps.xml"/><Relationship Id="rId74" Type="http://schemas.openxmlformats.org/officeDocument/2006/relationships/presProps" Target="presProps.xml"/><Relationship Id="rId73" Type="http://schemas.openxmlformats.org/officeDocument/2006/relationships/handoutMaster" Target="handoutMasters/handoutMaster1.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5.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4.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3.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notesMaster" Target="notesMasters/notesMaster1.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package" Target="../embeddings/Workbook1.xlsx"/></Relationships>
</file>

<file path=ppt/charts/_rels/chart2.xml.rels><?xml version="1.0" encoding="UTF-8" standalone="yes"?>
<Relationships xmlns="http://schemas.openxmlformats.org/package/2006/relationships"><Relationship Id="rId3" Type="http://schemas.microsoft.com/office/2011/relationships/chartColorStyle" Target="colors2.xml"/><Relationship Id="rId2" Type="http://schemas.microsoft.com/office/2011/relationships/chartStyle" Target="style2.xml"/><Relationship Id="rId1" Type="http://schemas.openxmlformats.org/officeDocument/2006/relationships/package" Target="../embeddings/Workbook2.xlsx"/></Relationships>
</file>

<file path=ppt/charts/_rels/chart3.xml.rels><?xml version="1.0" encoding="UTF-8" standalone="yes"?>
<Relationships xmlns="http://schemas.openxmlformats.org/package/2006/relationships"><Relationship Id="rId3" Type="http://schemas.microsoft.com/office/2011/relationships/chartColorStyle" Target="colors3.xml"/><Relationship Id="rId2" Type="http://schemas.microsoft.com/office/2011/relationships/chartStyle" Target="style3.xml"/><Relationship Id="rId1" Type="http://schemas.openxmlformats.org/officeDocument/2006/relationships/package" Target="../embeddings/Workbook3.xlsx"/></Relationships>
</file>

<file path=ppt/charts/_rels/chart4.xml.rels><?xml version="1.0" encoding="UTF-8" standalone="yes"?>
<Relationships xmlns="http://schemas.openxmlformats.org/package/2006/relationships"><Relationship Id="rId3" Type="http://schemas.microsoft.com/office/2011/relationships/chartColorStyle" Target="colors4.xml"/><Relationship Id="rId2" Type="http://schemas.microsoft.com/office/2011/relationships/chartStyle" Target="style4.xml"/><Relationship Id="rId1" Type="http://schemas.openxmlformats.org/officeDocument/2006/relationships/package" Target="../embeddings/Workbook4.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layout/>
      <c:overlay val="0"/>
      <c:spPr>
        <a:noFill/>
        <a:ln>
          <a:noFill/>
        </a:ln>
        <a:effectLst/>
      </c:spPr>
      <c:txPr>
        <a:bodyPr rot="0" spcFirstLastPara="0" vertOverflow="ellipsis" vert="horz" wrap="square" anchor="ctr" anchorCtr="1"/>
        <a:lstStyle/>
        <a:p>
          <a:pPr>
            <a:defRPr lang="en-US" sz="1400" b="0" i="0" u="none" strike="noStrike" kern="1200" spc="0" baseline="0">
              <a:solidFill>
                <a:schemeClr val="tx1">
                  <a:lumMod val="65000"/>
                  <a:lumOff val="35000"/>
                </a:schemeClr>
              </a:solidFill>
              <a:latin typeface="+mn-lt"/>
              <a:ea typeface="+mn-ea"/>
              <a:cs typeface="+mn-cs"/>
            </a:defRPr>
          </a:pPr>
        </a:p>
      </c:txPr>
    </c:title>
    <c:autoTitleDeleted val="0"/>
    <c:plotArea>
      <c:layout/>
      <c:barChart>
        <c:barDir val="col"/>
        <c:grouping val="clustered"/>
        <c:varyColors val="0"/>
        <c:ser>
          <c:idx val="0"/>
          <c:order val="0"/>
          <c:tx>
            <c:strRef>
              <c:f>Sheet1!$A$2</c:f>
              <c:strCache>
                <c:ptCount val="1"/>
                <c:pt idx="0">
                  <c:v>Sprint 1</c:v>
                </c:pt>
              </c:strCache>
            </c:strRef>
          </c:tx>
          <c:spPr>
            <a:solidFill>
              <a:schemeClr val="accent1"/>
            </a:solidFill>
            <a:ln>
              <a:noFill/>
            </a:ln>
            <a:effectLst/>
          </c:spPr>
          <c:invertIfNegative val="0"/>
          <c:dPt>
            <c:idx val="1"/>
            <c:invertIfNegative val="0"/>
            <c:bubble3D val="0"/>
            <c:spPr>
              <a:solidFill>
                <a:srgbClr val="00B050"/>
              </a:solidFill>
              <a:ln>
                <a:noFill/>
              </a:ln>
              <a:effectLst/>
            </c:spPr>
          </c:dPt>
          <c:dPt>
            <c:idx val="2"/>
            <c:invertIfNegative val="0"/>
            <c:bubble3D val="0"/>
            <c:spPr>
              <a:solidFill>
                <a:srgbClr val="FF0000"/>
              </a:solidFill>
              <a:ln>
                <a:noFill/>
              </a:ln>
              <a:effectLst/>
            </c:spPr>
          </c:dPt>
          <c:dLbls>
            <c:numFmt formatCode="General" sourceLinked="1"/>
            <c:spPr>
              <a:noFill/>
              <a:ln>
                <a:noFill/>
              </a:ln>
              <a:effectLst/>
            </c:spPr>
            <c:txPr>
              <a:bodyPr rot="0" spcFirstLastPara="0" vertOverflow="ellipsis" vert="horz" wrap="square" lIns="38100" tIns="19050" rIns="38100" bIns="19050" anchor="ctr" anchorCtr="1"/>
              <a:lstStyle/>
              <a:p>
                <a:pPr>
                  <a:defRPr lang="en-US" sz="900" b="0" i="0" u="none" strike="noStrike" kern="1200" baseline="0">
                    <a:solidFill>
                      <a:schemeClr val="tx1">
                        <a:lumMod val="75000"/>
                        <a:lumOff val="25000"/>
                      </a:schemeClr>
                    </a:solidFill>
                    <a:latin typeface="+mn-lt"/>
                    <a:ea typeface="+mn-ea"/>
                    <a:cs typeface="+mn-cs"/>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0"/>
                <c15:leaderLines>
                  <c:spPr>
                    <a:ln w="9525" cap="flat" cmpd="sng" algn="ctr">
                      <a:solidFill>
                        <a:schemeClr val="tx1">
                          <a:lumMod val="35000"/>
                          <a:lumOff val="65000"/>
                        </a:schemeClr>
                      </a:solidFill>
                      <a:round/>
                    </a:ln>
                    <a:effectLst/>
                  </c:spPr>
                </c15:leaderLines>
              </c:ext>
            </c:extLst>
          </c:dLbls>
          <c:cat>
            <c:strRef>
              <c:f>Sheet1!$B$1:$D$1</c:f>
              <c:strCache>
                <c:ptCount val="3"/>
                <c:pt idx="0">
                  <c:v>To Do</c:v>
                </c:pt>
                <c:pt idx="1">
                  <c:v>Done</c:v>
                </c:pt>
                <c:pt idx="2">
                  <c:v>Do Not</c:v>
                </c:pt>
              </c:strCache>
            </c:strRef>
          </c:cat>
          <c:val>
            <c:numRef>
              <c:f>Sheet1!$B$2:$D$2</c:f>
              <c:numCache>
                <c:formatCode>General</c:formatCode>
                <c:ptCount val="3"/>
                <c:pt idx="0">
                  <c:v>50</c:v>
                </c:pt>
                <c:pt idx="1">
                  <c:v>49</c:v>
                </c:pt>
                <c:pt idx="2">
                  <c:v>1</c:v>
                </c:pt>
              </c:numCache>
            </c:numRef>
          </c:val>
        </c:ser>
        <c:dLbls>
          <c:showLegendKey val="0"/>
          <c:showVal val="1"/>
          <c:showCatName val="0"/>
          <c:showSerName val="0"/>
          <c:showPercent val="0"/>
          <c:showBubbleSize val="0"/>
        </c:dLbls>
        <c:gapWidth val="219"/>
        <c:overlap val="-27"/>
        <c:axId val="276933741"/>
        <c:axId val="700052382"/>
      </c:barChart>
      <c:catAx>
        <c:axId val="276933741"/>
        <c:scaling>
          <c:orientation val="minMax"/>
        </c:scaling>
        <c:delete val="0"/>
        <c:axPos val="b"/>
        <c:majorTickMark val="none"/>
        <c:minorTickMark val="none"/>
        <c:tickLblPos val="nextTo"/>
        <c:spPr>
          <a:noFill/>
          <a:ln w="9525" cap="flat" cmpd="sng" algn="ctr">
            <a:solidFill>
              <a:schemeClr val="tx1">
                <a:lumMod val="15000"/>
                <a:lumOff val="85000"/>
              </a:schemeClr>
            </a:solidFill>
            <a:round/>
          </a:ln>
          <a:effectLst/>
        </c:spPr>
        <c:txPr>
          <a:bodyPr rot="-60000000" spcFirstLastPara="0" vertOverflow="ellipsis" vert="horz" wrap="square" anchor="ctr" anchorCtr="1"/>
          <a:lstStyle/>
          <a:p>
            <a:pPr>
              <a:defRPr lang="en-US" sz="900" b="0" i="0" u="none" strike="noStrike" kern="1200" baseline="0">
                <a:solidFill>
                  <a:schemeClr val="tx1">
                    <a:lumMod val="65000"/>
                    <a:lumOff val="35000"/>
                  </a:schemeClr>
                </a:solidFill>
                <a:latin typeface="+mn-lt"/>
                <a:ea typeface="+mn-ea"/>
                <a:cs typeface="+mn-cs"/>
              </a:defRPr>
            </a:pPr>
          </a:p>
        </c:txPr>
        <c:crossAx val="700052382"/>
        <c:crosses val="autoZero"/>
        <c:auto val="1"/>
        <c:lblAlgn val="ctr"/>
        <c:lblOffset val="100"/>
        <c:noMultiLvlLbl val="0"/>
      </c:catAx>
      <c:valAx>
        <c:axId val="70005238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0" vertOverflow="ellipsis" vert="horz" wrap="square" anchor="ctr" anchorCtr="1"/>
          <a:lstStyle/>
          <a:p>
            <a:pPr>
              <a:defRPr lang="en-US" sz="900" b="0" i="0" u="none" strike="noStrike" kern="1200" baseline="0">
                <a:solidFill>
                  <a:schemeClr val="tx1">
                    <a:lumMod val="65000"/>
                    <a:lumOff val="35000"/>
                  </a:schemeClr>
                </a:solidFill>
                <a:latin typeface="+mn-lt"/>
                <a:ea typeface="+mn-ea"/>
                <a:cs typeface="+mn-cs"/>
              </a:defRPr>
            </a:pPr>
          </a:p>
        </c:txPr>
        <c:crossAx val="276933741"/>
        <c:crosses val="autoZero"/>
        <c:crossBetween val="between"/>
      </c:valAx>
      <c:spPr>
        <a:noFill/>
        <a:ln>
          <a:noFill/>
        </a:ln>
        <a:effectLst/>
      </c:spPr>
    </c:plotArea>
    <c:legend>
      <c:legendPos val="b"/>
      <c:layout/>
      <c:overlay val="0"/>
      <c:spPr>
        <a:noFill/>
        <a:ln>
          <a:noFill/>
        </a:ln>
        <a:effectLst/>
      </c:spPr>
      <c:txPr>
        <a:bodyPr rot="0" spcFirstLastPara="0" vertOverflow="ellipsis" vert="horz" wrap="square" anchor="ctr" anchorCtr="1"/>
        <a:lstStyle/>
        <a:p>
          <a:pPr>
            <a:defRPr lang="en-US" sz="900" b="0" i="0" u="none" strike="noStrike" kern="1200" baseline="0">
              <a:solidFill>
                <a:schemeClr val="tx1">
                  <a:lumMod val="65000"/>
                  <a:lumOff val="35000"/>
                </a:schemeClr>
              </a:solidFill>
              <a:latin typeface="+mn-lt"/>
              <a:ea typeface="+mn-ea"/>
              <a:cs typeface="+mn-cs"/>
            </a:defRPr>
          </a:pPr>
        </a:p>
      </c:txPr>
    </c:legend>
    <c:plotVisOnly val="1"/>
    <c:dispBlanksAs val="gap"/>
    <c:showDLblsOverMax val="0"/>
  </c:chart>
  <c:spPr>
    <a:noFill/>
    <a:ln>
      <a:noFill/>
    </a:ln>
    <a:effectLst/>
  </c:spPr>
  <c:txPr>
    <a:bodyPr/>
    <a:lstStyle/>
    <a:p>
      <a:pPr>
        <a:defRPr lang="en-US"/>
      </a:pPr>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layout/>
      <c:overlay val="0"/>
      <c:spPr>
        <a:noFill/>
        <a:ln>
          <a:noFill/>
        </a:ln>
        <a:effectLst/>
      </c:spPr>
      <c:txPr>
        <a:bodyPr rot="0" spcFirstLastPara="0" vertOverflow="ellipsis" vert="horz" wrap="square" anchor="ctr" anchorCtr="1"/>
        <a:lstStyle/>
        <a:p>
          <a:pPr>
            <a:defRPr lang="en-US" sz="1400" b="1" i="0" u="none" strike="noStrike" kern="1200" cap="all" spc="50" baseline="0">
              <a:solidFill>
                <a:schemeClr val="tx1">
                  <a:lumMod val="65000"/>
                  <a:lumOff val="35000"/>
                </a:schemeClr>
              </a:solidFill>
              <a:latin typeface="+mn-lt"/>
              <a:ea typeface="+mn-ea"/>
              <a:cs typeface="+mn-cs"/>
            </a:defRPr>
          </a:pPr>
        </a:p>
      </c:txPr>
    </c:title>
    <c:autoTitleDeleted val="0"/>
    <c:plotArea>
      <c:layout/>
      <c:pieChart>
        <c:varyColors val="1"/>
        <c:ser>
          <c:idx val="0"/>
          <c:order val="0"/>
          <c:tx>
            <c:strRef>
              <c:f>Sheet1!$B$1</c:f>
              <c:strCache>
                <c:ptCount val="1"/>
                <c:pt idx="0">
                  <c:v>Sprint 1</c:v>
                </c:pt>
              </c:strCache>
            </c:strRef>
          </c:tx>
          <c:spPr>
            <a:solidFill>
              <a:srgbClr val="00B050"/>
            </a:solidFill>
          </c:spPr>
          <c:explosion val="0"/>
          <c:dPt>
            <c:idx val="0"/>
            <c:bubble3D val="0"/>
            <c:spPr>
              <a:solidFill>
                <a:srgbClr val="00B050"/>
              </a:solidFill>
              <a:ln>
                <a:noFill/>
              </a:ln>
              <a:effectLst/>
            </c:spPr>
          </c:dPt>
          <c:dPt>
            <c:idx val="1"/>
            <c:bubble3D val="0"/>
            <c:spPr>
              <a:solidFill>
                <a:srgbClr val="FF0000"/>
              </a:solidFill>
              <a:ln>
                <a:noFill/>
              </a:ln>
              <a:effectLst/>
            </c:spPr>
          </c:dPt>
          <c:dLbls>
            <c:spPr>
              <a:noFill/>
              <a:ln>
                <a:noFill/>
              </a:ln>
              <a:effectLst/>
            </c:spPr>
            <c:txPr>
              <a:bodyPr rot="0" spcFirstLastPara="0" vertOverflow="ellipsis" vert="horz" wrap="square" lIns="38100" tIns="19050" rIns="38100" bIns="19050" anchor="ctr" anchorCtr="1"/>
              <a:lstStyle/>
              <a:p>
                <a:pPr>
                  <a:defRPr lang="en-US" sz="900" b="1" i="0" u="none" strike="noStrike" kern="1200" baseline="0">
                    <a:solidFill>
                      <a:schemeClr val="lt1"/>
                    </a:solidFill>
                    <a:latin typeface="+mn-lt"/>
                    <a:ea typeface="+mn-ea"/>
                    <a:cs typeface="+mn-cs"/>
                  </a:defRPr>
                </a:pPr>
              </a:p>
            </c:txPr>
            <c:dLblPos val="inEnd"/>
            <c:showLegendKey val="0"/>
            <c:showVal val="0"/>
            <c:showCatName val="0"/>
            <c:showSerName val="0"/>
            <c:showPercent val="1"/>
            <c:showBubbleSize val="0"/>
            <c:showLeaderLines val="1"/>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Done</c:v>
                </c:pt>
                <c:pt idx="1">
                  <c:v>Do Not</c:v>
                </c:pt>
              </c:strCache>
            </c:strRef>
          </c:cat>
          <c:val>
            <c:numRef>
              <c:f>Sheet1!$B$2:$B$3</c:f>
              <c:numCache>
                <c:formatCode>General</c:formatCode>
                <c:ptCount val="2"/>
                <c:pt idx="0">
                  <c:v>0.98</c:v>
                </c:pt>
                <c:pt idx="1">
                  <c:v>0.02</c:v>
                </c:pt>
              </c:numCache>
            </c:numRef>
          </c:val>
        </c:ser>
        <c:dLbls>
          <c:showLegendKey val="0"/>
          <c:showVal val="0"/>
          <c:showCatName val="0"/>
          <c:showSerName val="0"/>
          <c:showPercent val="1"/>
          <c:showBubbleSize val="0"/>
          <c:showLeaderLines val="1"/>
        </c:dLbls>
        <c:firstSliceAng val="0"/>
      </c:pieChart>
      <c:spPr>
        <a:noFill/>
        <a:ln>
          <a:noFill/>
        </a:ln>
        <a:effectLst/>
      </c:spPr>
    </c:plotArea>
    <c:legend>
      <c:legendPos val="t"/>
      <c:layout/>
      <c:overlay val="0"/>
      <c:spPr>
        <a:noFill/>
        <a:ln>
          <a:noFill/>
        </a:ln>
        <a:effectLst/>
      </c:spPr>
      <c:txPr>
        <a:bodyPr rot="0" spcFirstLastPara="0" vertOverflow="ellipsis" vert="horz" wrap="square" anchor="ctr" anchorCtr="1"/>
        <a:lstStyle/>
        <a:p>
          <a:pPr>
            <a:defRPr lang="en-US" sz="900" b="0" i="0" u="none" strike="noStrike" kern="1200" baseline="0">
              <a:solidFill>
                <a:schemeClr val="tx1">
                  <a:lumMod val="65000"/>
                  <a:lumOff val="35000"/>
                </a:schemeClr>
              </a:solidFill>
              <a:latin typeface="+mn-lt"/>
              <a:ea typeface="+mn-ea"/>
              <a:cs typeface="+mn-cs"/>
            </a:defRPr>
          </a:pPr>
        </a:p>
      </c:txPr>
    </c:legend>
    <c:plotVisOnly val="1"/>
    <c:dispBlanksAs val="gap"/>
    <c:showDLblsOverMax val="0"/>
  </c:chart>
  <c:spPr>
    <a:noFill/>
    <a:ln>
      <a:noFill/>
    </a:ln>
    <a:effectLst/>
  </c:spPr>
  <c:txPr>
    <a:bodyPr/>
    <a:lstStyle/>
    <a:p>
      <a:pPr>
        <a:defRPr lang="en-US"/>
      </a:pPr>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layout/>
      <c:overlay val="0"/>
      <c:spPr>
        <a:noFill/>
        <a:ln>
          <a:noFill/>
        </a:ln>
        <a:effectLst/>
      </c:spPr>
      <c:txPr>
        <a:bodyPr rot="0" spcFirstLastPara="0" vertOverflow="ellipsis" vert="horz" wrap="square" anchor="ctr" anchorCtr="1"/>
        <a:lstStyle/>
        <a:p>
          <a:pPr>
            <a:defRPr lang="en-US" sz="1400" b="0" i="0" u="none" strike="noStrike" kern="1200" spc="0" baseline="0">
              <a:solidFill>
                <a:schemeClr val="tx1">
                  <a:lumMod val="65000"/>
                  <a:lumOff val="35000"/>
                </a:schemeClr>
              </a:solidFill>
              <a:latin typeface="+mn-lt"/>
              <a:ea typeface="+mn-ea"/>
              <a:cs typeface="+mn-cs"/>
            </a:defRPr>
          </a:pPr>
        </a:p>
      </c:txPr>
    </c:title>
    <c:autoTitleDeleted val="0"/>
    <c:plotArea>
      <c:layout/>
      <c:barChart>
        <c:barDir val="col"/>
        <c:grouping val="clustered"/>
        <c:varyColors val="0"/>
        <c:ser>
          <c:idx val="0"/>
          <c:order val="0"/>
          <c:tx>
            <c:strRef>
              <c:f>Sheet1!$B$1</c:f>
              <c:strCache>
                <c:ptCount val="1"/>
                <c:pt idx="0">
                  <c:v>To Do</c:v>
                </c:pt>
              </c:strCache>
            </c:strRef>
          </c:tx>
          <c:spPr>
            <a:solidFill>
              <a:schemeClr val="bg2">
                <a:lumMod val="50000"/>
              </a:schemeClr>
            </a:solidFill>
            <a:ln>
              <a:noFill/>
            </a:ln>
            <a:effectLst/>
          </c:spPr>
          <c:invertIfNegative val="0"/>
          <c:dLbls>
            <c:spPr>
              <a:noFill/>
              <a:ln>
                <a:noFill/>
              </a:ln>
              <a:effectLst/>
            </c:spPr>
            <c:txPr>
              <a:bodyPr rot="0" spcFirstLastPara="0" vertOverflow="ellipsis" vert="horz" wrap="square" lIns="38100" tIns="19050" rIns="38100" bIns="19050" anchor="ctr" anchorCtr="1"/>
              <a:lstStyle/>
              <a:p>
                <a:pPr>
                  <a:defRPr lang="en-US" sz="900" b="0" i="0" u="none" strike="noStrike" kern="1200" baseline="0">
                    <a:solidFill>
                      <a:schemeClr val="tx1">
                        <a:lumMod val="75000"/>
                        <a:lumOff val="25000"/>
                      </a:schemeClr>
                    </a:solidFill>
                    <a:latin typeface="+mn-lt"/>
                    <a:ea typeface="+mn-ea"/>
                    <a:cs typeface="+mn-cs"/>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extLst>
                <c:ext xmlns:c15="http://schemas.microsoft.com/office/drawing/2012/chart" uri="{02D57815-91ED-43cb-92C2-25804820EDAC}">
                  <c15:fullRef>
                    <c15:sqref>Sheet1!$A$2:$A$4</c15:sqref>
                  </c15:fullRef>
                </c:ext>
              </c:extLst>
              <c:f>Sheet1!$A$2</c:f>
              <c:strCache>
                <c:ptCount val="1"/>
                <c:pt idx="0">
                  <c:v>Sprint 1</c:v>
                </c:pt>
              </c:strCache>
            </c:strRef>
          </c:cat>
          <c:val>
            <c:numRef>
              <c:extLst>
                <c:ext xmlns:c15="http://schemas.microsoft.com/office/drawing/2012/chart" uri="{02D57815-91ED-43cb-92C2-25804820EDAC}">
                  <c15:fullRef>
                    <c15:sqref>Sheet1!$B$2:$D$2</c15:sqref>
                  </c15:fullRef>
                </c:ext>
              </c:extLst>
              <c:f>Sheet1!$B$2</c:f>
              <c:numCache>
                <c:formatCode>General</c:formatCode>
                <c:ptCount val="1"/>
                <c:pt idx="0">
                  <c:v>50</c:v>
                </c:pt>
              </c:numCache>
            </c:numRef>
          </c:val>
        </c:ser>
        <c:ser>
          <c:idx val="1"/>
          <c:order val="1"/>
          <c:tx>
            <c:strRef>
              <c:f>Sheet1!$C$1</c:f>
              <c:strCache>
                <c:ptCount val="1"/>
                <c:pt idx="0">
                  <c:v>Done</c:v>
                </c:pt>
              </c:strCache>
            </c:strRef>
          </c:tx>
          <c:spPr>
            <a:solidFill>
              <a:srgbClr val="00B050"/>
            </a:solidFill>
            <a:ln>
              <a:noFill/>
            </a:ln>
            <a:effectLst/>
          </c:spPr>
          <c:invertIfNegative val="0"/>
          <c:dLbls>
            <c:spPr>
              <a:noFill/>
              <a:ln>
                <a:noFill/>
              </a:ln>
              <a:effectLst/>
            </c:spPr>
            <c:txPr>
              <a:bodyPr rot="0" spcFirstLastPara="0" vertOverflow="ellipsis" vert="horz" wrap="square" lIns="38100" tIns="19050" rIns="38100" bIns="19050" anchor="ctr" anchorCtr="1"/>
              <a:lstStyle/>
              <a:p>
                <a:pPr>
                  <a:defRPr lang="en-US" sz="900" b="0" i="0" u="none" strike="noStrike" kern="1200" baseline="0">
                    <a:solidFill>
                      <a:schemeClr val="tx1">
                        <a:lumMod val="75000"/>
                        <a:lumOff val="25000"/>
                      </a:schemeClr>
                    </a:solidFill>
                    <a:latin typeface="+mn-lt"/>
                    <a:ea typeface="+mn-ea"/>
                    <a:cs typeface="+mn-cs"/>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extLst>
                <c:ext xmlns:c15="http://schemas.microsoft.com/office/drawing/2012/chart" uri="{02D57815-91ED-43cb-92C2-25804820EDAC}">
                  <c15:fullRef>
                    <c15:sqref>Sheet1!$A$2:$A$4</c15:sqref>
                  </c15:fullRef>
                </c:ext>
              </c:extLst>
              <c:f>Sheet1!$A$2</c:f>
              <c:strCache>
                <c:ptCount val="1"/>
                <c:pt idx="0">
                  <c:v>Sprint 1</c:v>
                </c:pt>
              </c:strCache>
            </c:strRef>
          </c:cat>
          <c:val>
            <c:numRef>
              <c:extLst>
                <c:ext xmlns:c15="http://schemas.microsoft.com/office/drawing/2012/chart" uri="{02D57815-91ED-43cb-92C2-25804820EDAC}">
                  <c15:fullRef>
                    <c15:sqref>Sheet1!$C$2:$C$5</c15:sqref>
                  </c15:fullRef>
                </c:ext>
              </c:extLst>
              <c:f>Sheet1!$C$2</c:f>
              <c:numCache>
                <c:formatCode>General</c:formatCode>
                <c:ptCount val="1"/>
                <c:pt idx="0">
                  <c:v>44</c:v>
                </c:pt>
              </c:numCache>
            </c:numRef>
          </c:val>
        </c:ser>
        <c:ser>
          <c:idx val="2"/>
          <c:order val="2"/>
          <c:tx>
            <c:strRef>
              <c:f>Sheet1!$D$1</c:f>
              <c:strCache>
                <c:ptCount val="1"/>
                <c:pt idx="0">
                  <c:v>Do Not</c:v>
                </c:pt>
              </c:strCache>
            </c:strRef>
          </c:tx>
          <c:spPr>
            <a:solidFill>
              <a:srgbClr val="FF0000"/>
            </a:solidFill>
            <a:ln>
              <a:noFill/>
            </a:ln>
            <a:effectLst/>
          </c:spPr>
          <c:invertIfNegative val="0"/>
          <c:dLbls>
            <c:spPr>
              <a:noFill/>
              <a:ln>
                <a:noFill/>
              </a:ln>
              <a:effectLst/>
            </c:spPr>
            <c:txPr>
              <a:bodyPr rot="0" spcFirstLastPara="0" vertOverflow="ellipsis" vert="horz" wrap="square" lIns="38100" tIns="19050" rIns="38100" bIns="19050" anchor="ctr" anchorCtr="1"/>
              <a:lstStyle/>
              <a:p>
                <a:pPr>
                  <a:defRPr lang="en-US" sz="900" b="0" i="0" u="none" strike="noStrike" kern="1200" baseline="0">
                    <a:solidFill>
                      <a:schemeClr val="tx1">
                        <a:lumMod val="75000"/>
                        <a:lumOff val="25000"/>
                      </a:schemeClr>
                    </a:solidFill>
                    <a:latin typeface="+mn-lt"/>
                    <a:ea typeface="+mn-ea"/>
                    <a:cs typeface="+mn-cs"/>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extLst>
                <c:ext xmlns:c15="http://schemas.microsoft.com/office/drawing/2012/chart" uri="{02D57815-91ED-43cb-92C2-25804820EDAC}">
                  <c15:fullRef>
                    <c15:sqref>Sheet1!$A$2:$A$4</c15:sqref>
                  </c15:fullRef>
                </c:ext>
              </c:extLst>
              <c:f>Sheet1!$A$2</c:f>
              <c:strCache>
                <c:ptCount val="1"/>
                <c:pt idx="0">
                  <c:v>Sprint 1</c:v>
                </c:pt>
              </c:strCache>
            </c:strRef>
          </c:cat>
          <c:val>
            <c:numRef>
              <c:extLst>
                <c:ext xmlns:c15="http://schemas.microsoft.com/office/drawing/2012/chart" uri="{02D57815-91ED-43cb-92C2-25804820EDAC}">
                  <c15:fullRef>
                    <c15:sqref>Sheet1!$D$2:$D$5</c15:sqref>
                  </c15:fullRef>
                </c:ext>
              </c:extLst>
              <c:f>Sheet1!$D$2</c:f>
              <c:numCache>
                <c:formatCode>General</c:formatCode>
                <c:ptCount val="1"/>
                <c:pt idx="0">
                  <c:v>6</c:v>
                </c:pt>
              </c:numCache>
            </c:numRef>
          </c:val>
        </c:ser>
        <c:dLbls>
          <c:showLegendKey val="0"/>
          <c:showVal val="1"/>
          <c:showCatName val="0"/>
          <c:showSerName val="0"/>
          <c:showPercent val="0"/>
          <c:showBubbleSize val="0"/>
        </c:dLbls>
        <c:gapWidth val="219"/>
        <c:overlap val="-27"/>
        <c:axId val="276933741"/>
        <c:axId val="700052382"/>
      </c:barChart>
      <c:catAx>
        <c:axId val="276933741"/>
        <c:scaling>
          <c:orientation val="minMax"/>
        </c:scaling>
        <c:delete val="0"/>
        <c:axPos val="b"/>
        <c:majorTickMark val="none"/>
        <c:minorTickMark val="none"/>
        <c:tickLblPos val="nextTo"/>
        <c:spPr>
          <a:noFill/>
          <a:ln w="9525" cap="flat" cmpd="sng" algn="ctr">
            <a:solidFill>
              <a:schemeClr val="tx1">
                <a:lumMod val="15000"/>
                <a:lumOff val="85000"/>
              </a:schemeClr>
            </a:solidFill>
            <a:round/>
          </a:ln>
          <a:effectLst/>
        </c:spPr>
        <c:txPr>
          <a:bodyPr rot="-60000000" spcFirstLastPara="0" vertOverflow="ellipsis" vert="horz" wrap="square" anchor="ctr" anchorCtr="1"/>
          <a:lstStyle/>
          <a:p>
            <a:pPr>
              <a:defRPr lang="en-US" sz="900" b="0" i="0" u="none" strike="noStrike" kern="1200" baseline="0">
                <a:solidFill>
                  <a:schemeClr val="tx1">
                    <a:lumMod val="65000"/>
                    <a:lumOff val="35000"/>
                  </a:schemeClr>
                </a:solidFill>
                <a:latin typeface="+mn-lt"/>
                <a:ea typeface="+mn-ea"/>
                <a:cs typeface="+mn-cs"/>
              </a:defRPr>
            </a:pPr>
          </a:p>
        </c:txPr>
        <c:crossAx val="700052382"/>
        <c:crosses val="autoZero"/>
        <c:auto val="1"/>
        <c:lblAlgn val="ctr"/>
        <c:lblOffset val="100"/>
        <c:noMultiLvlLbl val="0"/>
      </c:catAx>
      <c:valAx>
        <c:axId val="70005238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0" vertOverflow="ellipsis" vert="horz" wrap="square" anchor="ctr" anchorCtr="1"/>
          <a:lstStyle/>
          <a:p>
            <a:pPr>
              <a:defRPr lang="en-US" sz="900" b="0" i="0" u="none" strike="noStrike" kern="1200" baseline="0">
                <a:solidFill>
                  <a:schemeClr val="tx1">
                    <a:lumMod val="65000"/>
                    <a:lumOff val="35000"/>
                  </a:schemeClr>
                </a:solidFill>
                <a:latin typeface="+mn-lt"/>
                <a:ea typeface="+mn-ea"/>
                <a:cs typeface="+mn-cs"/>
              </a:defRPr>
            </a:pPr>
          </a:p>
        </c:txPr>
        <c:crossAx val="276933741"/>
        <c:crosses val="autoZero"/>
        <c:crossBetween val="between"/>
      </c:valAx>
      <c:spPr>
        <a:noFill/>
        <a:ln>
          <a:noFill/>
        </a:ln>
        <a:effectLst/>
      </c:spPr>
    </c:plotArea>
    <c:legend>
      <c:legendPos val="b"/>
      <c:layout/>
      <c:overlay val="0"/>
      <c:spPr>
        <a:noFill/>
        <a:ln>
          <a:noFill/>
        </a:ln>
        <a:effectLst/>
      </c:spPr>
      <c:txPr>
        <a:bodyPr rot="0" spcFirstLastPara="0" vertOverflow="ellipsis" vert="horz" wrap="square" anchor="ctr" anchorCtr="1"/>
        <a:lstStyle/>
        <a:p>
          <a:pPr>
            <a:defRPr lang="en-US" sz="900" b="0" i="0" u="none" strike="noStrike" kern="1200" baseline="0">
              <a:solidFill>
                <a:schemeClr val="tx1">
                  <a:lumMod val="65000"/>
                  <a:lumOff val="35000"/>
                </a:schemeClr>
              </a:solidFill>
              <a:latin typeface="+mn-lt"/>
              <a:ea typeface="+mn-ea"/>
              <a:cs typeface="+mn-cs"/>
            </a:defRPr>
          </a:pPr>
        </a:p>
      </c:txPr>
    </c:legend>
    <c:plotVisOnly val="1"/>
    <c:dispBlanksAs val="gap"/>
    <c:showDLblsOverMax val="0"/>
  </c:chart>
  <c:spPr>
    <a:noFill/>
    <a:ln>
      <a:noFill/>
    </a:ln>
    <a:effectLst/>
  </c:spPr>
  <c:txPr>
    <a:bodyPr/>
    <a:lstStyle/>
    <a:p>
      <a:pPr>
        <a:defRPr lang="en-US"/>
      </a:pPr>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layout/>
      <c:overlay val="0"/>
      <c:spPr>
        <a:noFill/>
        <a:ln>
          <a:noFill/>
        </a:ln>
        <a:effectLst/>
      </c:spPr>
      <c:txPr>
        <a:bodyPr rot="0" spcFirstLastPara="0" vertOverflow="ellipsis" vert="horz" wrap="square" anchor="ctr" anchorCtr="1"/>
        <a:lstStyle/>
        <a:p>
          <a:pPr>
            <a:defRPr lang="en-US" sz="1400" b="1" i="0" u="none" strike="noStrike" kern="1200" cap="all" spc="50" baseline="0">
              <a:solidFill>
                <a:schemeClr val="tx1">
                  <a:lumMod val="65000"/>
                  <a:lumOff val="35000"/>
                </a:schemeClr>
              </a:solidFill>
              <a:latin typeface="+mn-lt"/>
              <a:ea typeface="+mn-ea"/>
              <a:cs typeface="+mn-cs"/>
            </a:defRPr>
          </a:pPr>
        </a:p>
      </c:txPr>
    </c:title>
    <c:autoTitleDeleted val="0"/>
    <c:plotArea>
      <c:layout/>
      <c:pieChart>
        <c:varyColors val="1"/>
        <c:ser>
          <c:idx val="0"/>
          <c:order val="0"/>
          <c:tx>
            <c:strRef>
              <c:f>Sheet1!$B$1</c:f>
              <c:strCache>
                <c:ptCount val="1"/>
                <c:pt idx="0">
                  <c:v>Sprint 1</c:v>
                </c:pt>
              </c:strCache>
            </c:strRef>
          </c:tx>
          <c:spPr>
            <a:solidFill>
              <a:srgbClr val="00B050"/>
            </a:solidFill>
          </c:spPr>
          <c:explosion val="0"/>
          <c:dPt>
            <c:idx val="0"/>
            <c:bubble3D val="0"/>
            <c:spPr>
              <a:solidFill>
                <a:srgbClr val="00B050"/>
              </a:solidFill>
              <a:ln>
                <a:noFill/>
              </a:ln>
              <a:effectLst/>
            </c:spPr>
          </c:dPt>
          <c:dPt>
            <c:idx val="1"/>
            <c:bubble3D val="0"/>
            <c:spPr>
              <a:solidFill>
                <a:srgbClr val="FF0000"/>
              </a:solidFill>
              <a:ln>
                <a:noFill/>
              </a:ln>
              <a:effectLst/>
            </c:spPr>
          </c:dPt>
          <c:dLbls>
            <c:spPr>
              <a:noFill/>
              <a:ln>
                <a:noFill/>
              </a:ln>
              <a:effectLst/>
            </c:spPr>
            <c:txPr>
              <a:bodyPr rot="0" spcFirstLastPara="0" vertOverflow="ellipsis" vert="horz" wrap="square" lIns="38100" tIns="19050" rIns="38100" bIns="19050" anchor="ctr" anchorCtr="1"/>
              <a:lstStyle/>
              <a:p>
                <a:pPr>
                  <a:defRPr lang="en-US" sz="900" b="1" i="0" u="none" strike="noStrike" kern="1200" baseline="0">
                    <a:solidFill>
                      <a:schemeClr val="lt1"/>
                    </a:solidFill>
                    <a:latin typeface="+mn-lt"/>
                    <a:ea typeface="+mn-ea"/>
                    <a:cs typeface="+mn-cs"/>
                  </a:defRPr>
                </a:pPr>
              </a:p>
            </c:txPr>
            <c:dLblPos val="inEnd"/>
            <c:showLegendKey val="0"/>
            <c:showVal val="0"/>
            <c:showCatName val="0"/>
            <c:showSerName val="0"/>
            <c:showPercent val="1"/>
            <c:showBubbleSize val="0"/>
            <c:showLeaderLines val="1"/>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Done</c:v>
                </c:pt>
                <c:pt idx="1">
                  <c:v>Do Not</c:v>
                </c:pt>
              </c:strCache>
            </c:strRef>
          </c:cat>
          <c:val>
            <c:numRef>
              <c:f>Sheet1!$B$2:$B$3</c:f>
              <c:numCache>
                <c:formatCode>General</c:formatCode>
                <c:ptCount val="2"/>
                <c:pt idx="0">
                  <c:v>0.98</c:v>
                </c:pt>
                <c:pt idx="1">
                  <c:v>0.02</c:v>
                </c:pt>
              </c:numCache>
            </c:numRef>
          </c:val>
        </c:ser>
        <c:dLbls>
          <c:showLegendKey val="0"/>
          <c:showVal val="0"/>
          <c:showCatName val="0"/>
          <c:showSerName val="0"/>
          <c:showPercent val="1"/>
          <c:showBubbleSize val="0"/>
          <c:showLeaderLines val="1"/>
        </c:dLbls>
        <c:firstSliceAng val="0"/>
      </c:pieChart>
      <c:spPr>
        <a:noFill/>
        <a:ln>
          <a:noFill/>
        </a:ln>
        <a:effectLst/>
      </c:spPr>
    </c:plotArea>
    <c:legend>
      <c:legendPos val="t"/>
      <c:layout/>
      <c:overlay val="0"/>
      <c:spPr>
        <a:noFill/>
        <a:ln>
          <a:noFill/>
        </a:ln>
        <a:effectLst/>
      </c:spPr>
      <c:txPr>
        <a:bodyPr rot="0" spcFirstLastPara="0" vertOverflow="ellipsis" vert="horz" wrap="square" anchor="ctr" anchorCtr="1"/>
        <a:lstStyle/>
        <a:p>
          <a:pPr>
            <a:defRPr lang="en-US" sz="900" b="0" i="0" u="none" strike="noStrike" kern="1200" baseline="0">
              <a:solidFill>
                <a:schemeClr val="tx1">
                  <a:lumMod val="65000"/>
                  <a:lumOff val="35000"/>
                </a:schemeClr>
              </a:solidFill>
              <a:latin typeface="+mn-lt"/>
              <a:ea typeface="+mn-ea"/>
              <a:cs typeface="+mn-cs"/>
            </a:defRPr>
          </a:pPr>
        </a:p>
      </c:txPr>
    </c:legend>
    <c:plotVisOnly val="1"/>
    <c:dispBlanksAs val="gap"/>
    <c:showDLblsOverMax val="0"/>
  </c:chart>
  <c:spPr>
    <a:noFill/>
    <a:ln>
      <a:noFill/>
    </a:ln>
    <a:effectLst/>
  </c:spPr>
  <c:txPr>
    <a:bodyPr/>
    <a:lstStyle/>
    <a:p>
      <a:pPr>
        <a:defRPr lang="en-US"/>
      </a:pPr>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8">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lt1"/>
    </cs:fontRef>
    <cs:defRPr sz="900" b="1"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scene3d>
        <a:camera prst="orthographicFront"/>
        <a:lightRig rig="brightRoom" dir="t"/>
      </a:scene3d>
      <a:sp3d prstMaterial="flat">
        <a:bevelT w="50800" h="101600" prst="angle"/>
        <a:contourClr>
          <a:srgbClr val="000000"/>
        </a:contourClr>
      </a:sp3d>
    </cs:spPr>
  </cs:dataPoint>
  <cs:dataPoint3D>
    <cs:lnRef idx="0"/>
    <cs:fillRef idx="0">
      <cs:styleClr val="auto"/>
    </cs:fillRef>
    <cs:effectRef idx="0"/>
    <cs:fontRef idx="minor">
      <a:schemeClr val="tx1"/>
    </cs:fontRef>
    <cs:spPr>
      <a:solidFill>
        <a:schemeClr val="phClr"/>
      </a:solidFill>
      <a:ln w="1905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1" i="0" kern="1200" cap="all" spc="5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8">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lt1"/>
    </cs:fontRef>
    <cs:defRPr sz="900" b="1"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scene3d>
        <a:camera prst="orthographicFront"/>
        <a:lightRig rig="brightRoom" dir="t"/>
      </a:scene3d>
      <a:sp3d prstMaterial="flat">
        <a:bevelT w="50800" h="101600" prst="angle"/>
        <a:contourClr>
          <a:srgbClr val="000000"/>
        </a:contourClr>
      </a:sp3d>
    </cs:spPr>
  </cs:dataPoint>
  <cs:dataPoint3D>
    <cs:lnRef idx="0"/>
    <cs:fillRef idx="0">
      <cs:styleClr val="auto"/>
    </cs:fillRef>
    <cs:effectRef idx="0"/>
    <cs:fontRef idx="minor">
      <a:schemeClr val="tx1"/>
    </cs:fontRef>
    <cs:spPr>
      <a:solidFill>
        <a:schemeClr val="phClr"/>
      </a:solidFill>
      <a:ln w="1905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1" i="0" kern="1200" cap="all" spc="5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188595" cy="574719"/>
          </a:xfrm>
          <a:prstGeom prst="rect">
            <a:avLst/>
          </a:prstGeom>
        </p:spPr>
        <p:txBody>
          <a:bodyPr vert="horz" lIns="91440" tIns="45720" rIns="91440" bIns="45720" rtlCol="0"/>
          <a:lstStyle>
            <a:lvl1pPr algn="l">
              <a:defRPr sz="1290"/>
            </a:lvl1pPr>
          </a:lstStyle>
          <a:p>
            <a:endParaRPr lang="zh-CN" altLang="en-US"/>
          </a:p>
        </p:txBody>
      </p:sp>
      <p:sp>
        <p:nvSpPr>
          <p:cNvPr id="3" name="日期占位符 2"/>
          <p:cNvSpPr>
            <a:spLocks noGrp="1"/>
          </p:cNvSpPr>
          <p:nvPr>
            <p:ph type="dt" sz="quarter" idx="1"/>
          </p:nvPr>
        </p:nvSpPr>
        <p:spPr>
          <a:xfrm>
            <a:off x="4167998" y="0"/>
            <a:ext cx="3188595" cy="574719"/>
          </a:xfrm>
          <a:prstGeom prst="rect">
            <a:avLst/>
          </a:prstGeom>
        </p:spPr>
        <p:txBody>
          <a:bodyPr vert="horz" lIns="91440" tIns="45720" rIns="91440" bIns="45720" rtlCol="0"/>
          <a:lstStyle>
            <a:lvl1pPr algn="r">
              <a:defRPr sz="129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10879875"/>
            <a:ext cx="3188595" cy="574718"/>
          </a:xfrm>
          <a:prstGeom prst="rect">
            <a:avLst/>
          </a:prstGeom>
        </p:spPr>
        <p:txBody>
          <a:bodyPr vert="horz" lIns="91440" tIns="45720" rIns="91440" bIns="45720" rtlCol="0" anchor="b"/>
          <a:lstStyle>
            <a:lvl1pPr algn="l">
              <a:defRPr sz="1290"/>
            </a:lvl1pPr>
          </a:lstStyle>
          <a:p>
            <a:endParaRPr lang="zh-CN" altLang="en-US"/>
          </a:p>
        </p:txBody>
      </p:sp>
      <p:sp>
        <p:nvSpPr>
          <p:cNvPr id="5" name="灯片编号占位符 4"/>
          <p:cNvSpPr>
            <a:spLocks noGrp="1"/>
          </p:cNvSpPr>
          <p:nvPr>
            <p:ph type="sldNum" sz="quarter" idx="3"/>
          </p:nvPr>
        </p:nvSpPr>
        <p:spPr>
          <a:xfrm>
            <a:off x="4167998" y="10879875"/>
            <a:ext cx="3188595" cy="574718"/>
          </a:xfrm>
          <a:prstGeom prst="rect">
            <a:avLst/>
          </a:prstGeom>
        </p:spPr>
        <p:txBody>
          <a:bodyPr vert="horz" lIns="91440" tIns="45720" rIns="91440" bIns="45720" rtlCol="0" anchor="b"/>
          <a:lstStyle>
            <a:lvl1pPr algn="r">
              <a:defRPr sz="129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00">
                <a:ea typeface="Calibri" panose="020F0502020204030204" charset="0"/>
                <a:cs typeface="Calibri" panose="020F0502020204030204" charset="0"/>
              </a:defRPr>
            </a:lvl1pPr>
          </a:lstStyle>
          <a:p>
            <a:endParaRPr lang="zh-CN" altLang="en-US"/>
          </a:p>
        </p:txBody>
      </p:sp>
      <p:sp>
        <p:nvSpPr>
          <p:cNvPr id="3" name="日期占位符 2"/>
          <p:cNvSpPr>
            <a:spLocks noGrp="1"/>
          </p:cNvSpPr>
          <p:nvPr>
            <p:ph type="dt" idx="1"/>
          </p:nvPr>
        </p:nvSpPr>
        <p:spPr>
          <a:xfrm>
            <a:off x="4023812" y="0"/>
            <a:ext cx="3078290" cy="513492"/>
          </a:xfrm>
          <a:prstGeom prst="rect">
            <a:avLst/>
          </a:prstGeom>
        </p:spPr>
        <p:txBody>
          <a:bodyPr vert="horz" lIns="91440" tIns="45720" rIns="91440" bIns="45720" rtlCol="0"/>
          <a:lstStyle>
            <a:lvl1pPr algn="r">
              <a:defRPr sz="1200">
                <a:ea typeface="Calibri" panose="020F0502020204030204" charset="0"/>
                <a:cs typeface="Calibri" panose="020F0502020204030204" charset="0"/>
              </a:defRPr>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481584" y="1279287"/>
            <a:ext cx="6140577" cy="3454075"/>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0375" y="4925254"/>
            <a:ext cx="5682996" cy="4029754"/>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9720804"/>
            <a:ext cx="3078290" cy="513491"/>
          </a:xfrm>
          <a:prstGeom prst="rect">
            <a:avLst/>
          </a:prstGeom>
        </p:spPr>
        <p:txBody>
          <a:bodyPr vert="horz" lIns="91440" tIns="45720" rIns="91440" bIns="45720" rtlCol="0" anchor="b"/>
          <a:lstStyle>
            <a:lvl1pPr algn="l">
              <a:defRPr sz="1200">
                <a:ea typeface="Calibri" panose="020F0502020204030204" charset="0"/>
                <a:cs typeface="Calibri" panose="020F0502020204030204" charset="0"/>
              </a:defRPr>
            </a:lvl1pPr>
          </a:lstStyle>
          <a:p>
            <a:endParaRPr lang="zh-CN" altLang="en-US"/>
          </a:p>
        </p:txBody>
      </p:sp>
      <p:sp>
        <p:nvSpPr>
          <p:cNvPr id="7" name="灯片编号占位符 6"/>
          <p:cNvSpPr>
            <a:spLocks noGrp="1"/>
          </p:cNvSpPr>
          <p:nvPr>
            <p:ph type="sldNum" sz="quarter" idx="5"/>
          </p:nvPr>
        </p:nvSpPr>
        <p:spPr>
          <a:xfrm>
            <a:off x="4023812" y="9720804"/>
            <a:ext cx="3078290" cy="513491"/>
          </a:xfrm>
          <a:prstGeom prst="rect">
            <a:avLst/>
          </a:prstGeom>
        </p:spPr>
        <p:txBody>
          <a:bodyPr vert="horz" lIns="91440" tIns="45720" rIns="91440" bIns="45720" rtlCol="0" anchor="b"/>
          <a:lstStyle>
            <a:lvl1pPr algn="r">
              <a:defRPr sz="1200">
                <a:ea typeface="Calibri" panose="020F0502020204030204" charset="0"/>
                <a:cs typeface="Calibri" panose="020F0502020204030204" charset="0"/>
              </a:defRPr>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Calibri" panose="020F0502020204030204" charset="0"/>
        <a:cs typeface="Calibri" panose="020F0502020204030204" charset="0"/>
      </a:defRPr>
    </a:lvl1pPr>
    <a:lvl2pPr marL="457200" algn="l" defTabSz="914400" rtl="0" eaLnBrk="1" latinLnBrk="0" hangingPunct="1">
      <a:defRPr sz="1200" kern="1200">
        <a:solidFill>
          <a:schemeClr val="tx1"/>
        </a:solidFill>
        <a:latin typeface="+mn-lt"/>
        <a:ea typeface="Calibri" panose="020F0502020204030204" charset="0"/>
        <a:cs typeface="Calibri" panose="020F0502020204030204" charset="0"/>
      </a:defRPr>
    </a:lvl2pPr>
    <a:lvl3pPr marL="914400" algn="l" defTabSz="914400" rtl="0" eaLnBrk="1" latinLnBrk="0" hangingPunct="1">
      <a:defRPr sz="1200" kern="1200">
        <a:solidFill>
          <a:schemeClr val="tx1"/>
        </a:solidFill>
        <a:latin typeface="+mn-lt"/>
        <a:ea typeface="Calibri" panose="020F0502020204030204" charset="0"/>
        <a:cs typeface="Calibri" panose="020F0502020204030204" charset="0"/>
      </a:defRPr>
    </a:lvl3pPr>
    <a:lvl4pPr marL="1371600" algn="l" defTabSz="914400" rtl="0" eaLnBrk="1" latinLnBrk="0" hangingPunct="1">
      <a:defRPr sz="1200" kern="1200">
        <a:solidFill>
          <a:schemeClr val="tx1"/>
        </a:solidFill>
        <a:latin typeface="+mn-lt"/>
        <a:ea typeface="Calibri" panose="020F0502020204030204" charset="0"/>
        <a:cs typeface="Calibri" panose="020F0502020204030204" charset="0"/>
      </a:defRPr>
    </a:lvl4pPr>
    <a:lvl5pPr marL="1828800" algn="l" defTabSz="914400" rtl="0" eaLnBrk="1" latinLnBrk="0" hangingPunct="1">
      <a:defRPr sz="1200" kern="1200">
        <a:solidFill>
          <a:schemeClr val="tx1"/>
        </a:solidFill>
        <a:latin typeface="+mn-lt"/>
        <a:ea typeface="Calibri" panose="020F0502020204030204" charset="0"/>
        <a:cs typeface="Calibri" panose="020F050202020403020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内容占位符 1"/>
          <p:cNvSpPr>
            <a:spLocks noGrp="1"/>
          </p:cNvSpPr>
          <p:nvPr>
            <p:ph/>
          </p:nvPr>
        </p:nvSpPr>
        <p:spPr>
          <a:xfrm>
            <a:off x="838200" y="365125"/>
            <a:ext cx="10515600" cy="58118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3" name="日期占位符 2"/>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grpSp>
        <p:nvGrpSpPr>
          <p:cNvPr id="10" name="组合 9"/>
          <p:cNvGrpSpPr/>
          <p:nvPr userDrawn="1"/>
        </p:nvGrpSpPr>
        <p:grpSpPr>
          <a:xfrm>
            <a:off x="-34925" y="4345305"/>
            <a:ext cx="12235815" cy="2608580"/>
            <a:chOff x="-55" y="6843"/>
            <a:chExt cx="19269" cy="4108"/>
          </a:xfrm>
        </p:grpSpPr>
        <p:pic>
          <p:nvPicPr>
            <p:cNvPr id="8" name="图片 7" descr="2"/>
            <p:cNvPicPr>
              <a:picLocks noChangeAspect="1"/>
            </p:cNvPicPr>
            <p:nvPr/>
          </p:nvPicPr>
          <p:blipFill>
            <a:blip r:embed="rId2"/>
            <a:srcRect l="18487" t="14021" r="44742" b="3693"/>
            <a:stretch>
              <a:fillRect/>
            </a:stretch>
          </p:blipFill>
          <p:spPr>
            <a:xfrm rot="16200000">
              <a:off x="10768" y="2505"/>
              <a:ext cx="4109" cy="12785"/>
            </a:xfrm>
            <a:prstGeom prst="rect">
              <a:avLst/>
            </a:prstGeom>
          </p:spPr>
        </p:pic>
        <p:pic>
          <p:nvPicPr>
            <p:cNvPr id="9" name="图片 8" descr="2"/>
            <p:cNvPicPr>
              <a:picLocks noChangeAspect="1"/>
            </p:cNvPicPr>
            <p:nvPr/>
          </p:nvPicPr>
          <p:blipFill>
            <a:blip r:embed="rId2"/>
            <a:srcRect l="18487" t="14021" r="44742" b="43983"/>
            <a:stretch>
              <a:fillRect/>
            </a:stretch>
          </p:blipFill>
          <p:spPr>
            <a:xfrm rot="5400000" flipH="1">
              <a:off x="1153" y="5635"/>
              <a:ext cx="4109" cy="6525"/>
            </a:xfrm>
            <a:prstGeom prst="rect">
              <a:avLst/>
            </a:prstGeom>
          </p:spPr>
        </p:pic>
      </p:grpSp>
      <p:pic>
        <p:nvPicPr>
          <p:cNvPr id="7" name="图片 6" descr="1"/>
          <p:cNvPicPr>
            <a:picLocks noChangeAspect="1"/>
          </p:cNvPicPr>
          <p:nvPr userDrawn="1"/>
        </p:nvPicPr>
        <p:blipFill>
          <a:blip r:embed="rId3"/>
          <a:srcRect l="8655" t="4324" r="8067" b="3801"/>
          <a:stretch>
            <a:fillRect/>
          </a:stretch>
        </p:blipFill>
        <p:spPr>
          <a:xfrm rot="16200000">
            <a:off x="2949575" y="-2225357"/>
            <a:ext cx="6294120" cy="11308715"/>
          </a:xfrm>
          <a:prstGeom prst="rect">
            <a:avLst/>
          </a:prstGeom>
        </p:spPr>
      </p:pic>
      <p:grpSp>
        <p:nvGrpSpPr>
          <p:cNvPr id="5" name="组合 4"/>
          <p:cNvGrpSpPr/>
          <p:nvPr userDrawn="1"/>
        </p:nvGrpSpPr>
        <p:grpSpPr>
          <a:xfrm>
            <a:off x="-24130" y="1174115"/>
            <a:ext cx="12227560" cy="4791710"/>
            <a:chOff x="-38" y="1489"/>
            <a:chExt cx="19256" cy="7546"/>
          </a:xfrm>
        </p:grpSpPr>
        <p:pic>
          <p:nvPicPr>
            <p:cNvPr id="6" name="图片 5" descr="5731a22f246dc"/>
            <p:cNvPicPr>
              <a:picLocks noChangeAspect="1"/>
            </p:cNvPicPr>
            <p:nvPr/>
          </p:nvPicPr>
          <p:blipFill>
            <a:blip r:embed="rId4"/>
            <a:srcRect l="29744"/>
            <a:stretch>
              <a:fillRect/>
            </a:stretch>
          </p:blipFill>
          <p:spPr>
            <a:xfrm>
              <a:off x="-38" y="1489"/>
              <a:ext cx="3021" cy="7546"/>
            </a:xfrm>
            <a:prstGeom prst="rect">
              <a:avLst/>
            </a:prstGeom>
          </p:spPr>
        </p:pic>
        <p:pic>
          <p:nvPicPr>
            <p:cNvPr id="11" name="图片 10" descr="5731a22f246dc"/>
            <p:cNvPicPr>
              <a:picLocks noChangeAspect="1"/>
            </p:cNvPicPr>
            <p:nvPr/>
          </p:nvPicPr>
          <p:blipFill>
            <a:blip r:embed="rId4"/>
            <a:srcRect l="30698"/>
            <a:stretch>
              <a:fillRect/>
            </a:stretch>
          </p:blipFill>
          <p:spPr>
            <a:xfrm flipH="1">
              <a:off x="16238" y="1489"/>
              <a:ext cx="2980" cy="7546"/>
            </a:xfrm>
            <a:prstGeom prst="rect">
              <a:avLst/>
            </a:prstGeom>
          </p:spPr>
        </p:pic>
      </p:grpSp>
      <p:pic>
        <p:nvPicPr>
          <p:cNvPr id="24" name="图片 23" descr="968b9846ca8c48317b7ebefbf5fae920"/>
          <p:cNvPicPr>
            <a:picLocks noChangeAspect="1"/>
          </p:cNvPicPr>
          <p:nvPr userDrawn="1"/>
        </p:nvPicPr>
        <p:blipFill>
          <a:blip r:embed="rId5"/>
          <a:srcRect l="14827" t="35859" r="18029" b="14394"/>
          <a:stretch>
            <a:fillRect/>
          </a:stretch>
        </p:blipFill>
        <p:spPr>
          <a:xfrm>
            <a:off x="6699250" y="1696085"/>
            <a:ext cx="3505200" cy="3465830"/>
          </a:xfrm>
          <a:prstGeom prst="rect">
            <a:avLst/>
          </a:prstGeom>
          <a:effectLst>
            <a:outerShdw blurRad="139700" dist="139700" dir="13500000" algn="br" rotWithShape="0">
              <a:prstClr val="black">
                <a:alpha val="40000"/>
              </a:prstClr>
            </a:outerShdw>
          </a:effectLst>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0" name="组合 9"/>
          <p:cNvGrpSpPr/>
          <p:nvPr userDrawn="1"/>
        </p:nvGrpSpPr>
        <p:grpSpPr>
          <a:xfrm>
            <a:off x="-34925" y="4345305"/>
            <a:ext cx="12235815" cy="2608580"/>
            <a:chOff x="-55" y="6843"/>
            <a:chExt cx="19269" cy="4108"/>
          </a:xfrm>
        </p:grpSpPr>
        <p:pic>
          <p:nvPicPr>
            <p:cNvPr id="8" name="图片 7" descr="2"/>
            <p:cNvPicPr>
              <a:picLocks noChangeAspect="1"/>
            </p:cNvPicPr>
            <p:nvPr/>
          </p:nvPicPr>
          <p:blipFill>
            <a:blip r:embed="rId2"/>
            <a:srcRect l="18487" t="14021" r="44742" b="3693"/>
            <a:stretch>
              <a:fillRect/>
            </a:stretch>
          </p:blipFill>
          <p:spPr>
            <a:xfrm rot="16200000">
              <a:off x="10768" y="2505"/>
              <a:ext cx="4109" cy="12785"/>
            </a:xfrm>
            <a:prstGeom prst="rect">
              <a:avLst/>
            </a:prstGeom>
          </p:spPr>
        </p:pic>
        <p:pic>
          <p:nvPicPr>
            <p:cNvPr id="9" name="图片 8" descr="2"/>
            <p:cNvPicPr>
              <a:picLocks noChangeAspect="1"/>
            </p:cNvPicPr>
            <p:nvPr/>
          </p:nvPicPr>
          <p:blipFill>
            <a:blip r:embed="rId2"/>
            <a:srcRect l="18487" t="14021" r="44742" b="43983"/>
            <a:stretch>
              <a:fillRect/>
            </a:stretch>
          </p:blipFill>
          <p:spPr>
            <a:xfrm rot="5400000" flipH="1">
              <a:off x="1153" y="5635"/>
              <a:ext cx="4109" cy="6525"/>
            </a:xfrm>
            <a:prstGeom prst="rect">
              <a:avLst/>
            </a:prstGeom>
          </p:spPr>
        </p:pic>
      </p:grpSp>
      <p:pic>
        <p:nvPicPr>
          <p:cNvPr id="7" name="图片 6" descr="1"/>
          <p:cNvPicPr>
            <a:picLocks noChangeAspect="1"/>
          </p:cNvPicPr>
          <p:nvPr userDrawn="1"/>
        </p:nvPicPr>
        <p:blipFill>
          <a:blip r:embed="rId3"/>
          <a:srcRect l="8655" t="4324" r="8067" b="3801"/>
          <a:stretch>
            <a:fillRect/>
          </a:stretch>
        </p:blipFill>
        <p:spPr>
          <a:xfrm rot="16200000">
            <a:off x="2949575" y="-2225357"/>
            <a:ext cx="6294120" cy="11308715"/>
          </a:xfrm>
          <a:prstGeom prst="rect">
            <a:avLst/>
          </a:prstGeom>
        </p:spPr>
      </p:pic>
      <p:grpSp>
        <p:nvGrpSpPr>
          <p:cNvPr id="11" name="组合 10"/>
          <p:cNvGrpSpPr/>
          <p:nvPr userDrawn="1"/>
        </p:nvGrpSpPr>
        <p:grpSpPr>
          <a:xfrm>
            <a:off x="-24130" y="1174115"/>
            <a:ext cx="12227560" cy="4791710"/>
            <a:chOff x="-38" y="1489"/>
            <a:chExt cx="19256" cy="7546"/>
          </a:xfrm>
        </p:grpSpPr>
        <p:pic>
          <p:nvPicPr>
            <p:cNvPr id="12" name="图片 11" descr="5731a22f246dc"/>
            <p:cNvPicPr>
              <a:picLocks noChangeAspect="1"/>
            </p:cNvPicPr>
            <p:nvPr/>
          </p:nvPicPr>
          <p:blipFill>
            <a:blip r:embed="rId4"/>
            <a:srcRect l="29744"/>
            <a:stretch>
              <a:fillRect/>
            </a:stretch>
          </p:blipFill>
          <p:spPr>
            <a:xfrm>
              <a:off x="-38" y="1489"/>
              <a:ext cx="3021" cy="7546"/>
            </a:xfrm>
            <a:prstGeom prst="rect">
              <a:avLst/>
            </a:prstGeom>
          </p:spPr>
        </p:pic>
        <p:pic>
          <p:nvPicPr>
            <p:cNvPr id="13" name="图片 12" descr="5731a22f246dc"/>
            <p:cNvPicPr>
              <a:picLocks noChangeAspect="1"/>
            </p:cNvPicPr>
            <p:nvPr/>
          </p:nvPicPr>
          <p:blipFill>
            <a:blip r:embed="rId4"/>
            <a:srcRect l="30698"/>
            <a:stretch>
              <a:fillRect/>
            </a:stretch>
          </p:blipFill>
          <p:spPr>
            <a:xfrm flipH="1">
              <a:off x="16238" y="1489"/>
              <a:ext cx="2980" cy="7546"/>
            </a:xfrm>
            <a:prstGeom prst="rect">
              <a:avLst/>
            </a:prstGeom>
          </p:spPr>
        </p:pic>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0" name="组合 9"/>
          <p:cNvGrpSpPr/>
          <p:nvPr userDrawn="1"/>
        </p:nvGrpSpPr>
        <p:grpSpPr>
          <a:xfrm>
            <a:off x="-34290" y="4744720"/>
            <a:ext cx="12235815" cy="2209800"/>
            <a:chOff x="-3535" y="6843"/>
            <a:chExt cx="22750" cy="4109"/>
          </a:xfrm>
        </p:grpSpPr>
        <p:pic>
          <p:nvPicPr>
            <p:cNvPr id="8" name="图片 7" descr="2"/>
            <p:cNvPicPr>
              <a:picLocks noChangeAspect="1"/>
            </p:cNvPicPr>
            <p:nvPr/>
          </p:nvPicPr>
          <p:blipFill>
            <a:blip r:embed="rId2"/>
            <a:srcRect l="18487" t="14021" r="44742" b="3693"/>
            <a:stretch>
              <a:fillRect/>
            </a:stretch>
          </p:blipFill>
          <p:spPr>
            <a:xfrm rot="16200000">
              <a:off x="10768" y="2505"/>
              <a:ext cx="4109" cy="12785"/>
            </a:xfrm>
            <a:prstGeom prst="rect">
              <a:avLst/>
            </a:prstGeom>
          </p:spPr>
        </p:pic>
        <p:pic>
          <p:nvPicPr>
            <p:cNvPr id="9" name="图片 8" descr="2"/>
            <p:cNvPicPr>
              <a:picLocks noChangeAspect="1"/>
            </p:cNvPicPr>
            <p:nvPr/>
          </p:nvPicPr>
          <p:blipFill>
            <a:blip r:embed="rId2"/>
            <a:srcRect l="18487" t="14021" r="44742" b="21585"/>
            <a:stretch>
              <a:fillRect/>
            </a:stretch>
          </p:blipFill>
          <p:spPr>
            <a:xfrm rot="5400000" flipH="1">
              <a:off x="-587" y="3895"/>
              <a:ext cx="4109" cy="10005"/>
            </a:xfrm>
            <a:prstGeom prst="rect">
              <a:avLst/>
            </a:prstGeom>
          </p:spPr>
        </p:pic>
      </p:grpSp>
      <p:pic>
        <p:nvPicPr>
          <p:cNvPr id="7" name="图片 6" descr="1"/>
          <p:cNvPicPr>
            <a:picLocks noChangeAspect="1"/>
          </p:cNvPicPr>
          <p:nvPr userDrawn="1"/>
        </p:nvPicPr>
        <p:blipFill>
          <a:blip r:embed="rId3"/>
          <a:srcRect l="8655" t="4324" r="8067" b="3801"/>
          <a:stretch>
            <a:fillRect/>
          </a:stretch>
        </p:blipFill>
        <p:spPr>
          <a:xfrm rot="16200000">
            <a:off x="2949575" y="-2225357"/>
            <a:ext cx="6294120" cy="11308715"/>
          </a:xfrm>
          <a:prstGeom prst="rect">
            <a:avLst/>
          </a:prstGeom>
        </p:spPr>
      </p:pic>
      <p:pic>
        <p:nvPicPr>
          <p:cNvPr id="12" name="图片 11" descr="5731a22f246dc"/>
          <p:cNvPicPr>
            <a:picLocks noChangeAspect="1"/>
          </p:cNvPicPr>
          <p:nvPr userDrawn="1"/>
        </p:nvPicPr>
        <p:blipFill>
          <a:blip r:embed="rId4"/>
          <a:srcRect l="29744"/>
          <a:stretch>
            <a:fillRect/>
          </a:stretch>
        </p:blipFill>
        <p:spPr>
          <a:xfrm>
            <a:off x="-34925" y="1732915"/>
            <a:ext cx="1446530" cy="3613785"/>
          </a:xfrm>
          <a:prstGeom prst="rect">
            <a:avLst/>
          </a:prstGeom>
        </p:spPr>
      </p:pic>
      <p:pic>
        <p:nvPicPr>
          <p:cNvPr id="13" name="图片 12" descr="5731a22f246dc"/>
          <p:cNvPicPr>
            <a:picLocks noChangeAspect="1"/>
          </p:cNvPicPr>
          <p:nvPr userDrawn="1"/>
        </p:nvPicPr>
        <p:blipFill>
          <a:blip r:embed="rId4"/>
          <a:srcRect l="30698"/>
          <a:stretch>
            <a:fillRect/>
          </a:stretch>
        </p:blipFill>
        <p:spPr>
          <a:xfrm flipH="1">
            <a:off x="10765155" y="1732915"/>
            <a:ext cx="1426845" cy="3613785"/>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column content">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1186774" y="1778438"/>
            <a:ext cx="4873574"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1186774" y="2665379"/>
            <a:ext cx="4873574" cy="3524284"/>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256938" y="1778438"/>
            <a:ext cx="4897576"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256938" y="2665379"/>
            <a:ext cx="4897576" cy="3524284"/>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and title">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4165349" cy="3811588"/>
          </a:xfr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Vertical version">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image" Target="../media/image5.jpeg"/><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0">
          <a:blip r:embed="rId11"/>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ea typeface="Calibri" panose="020F0502020204030204" charset="0"/>
                <a:cs typeface="Calibri" panose="020F0502020204030204" charset="0"/>
              </a:defRPr>
            </a:lvl1pPr>
          </a:lstStyle>
          <a:p>
            <a:fld id="{82F288E0-7875-42C4-84C8-98DBBD3BF4D2}"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ea typeface="Calibri" panose="020F0502020204030204" charset="0"/>
                <a:cs typeface="Calibri" panose="020F0502020204030204" charset="0"/>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ea typeface="Calibri" panose="020F0502020204030204" charset="0"/>
                <a:cs typeface="Calibri" panose="020F0502020204030204" charset="0"/>
              </a:defRPr>
            </a:lvl1pPr>
          </a:lstStyle>
          <a:p>
            <a:fld id="{7D9BB5D0-35E4-459D-AEF3-FE4D7C45CC19}"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14400" rtl="0" eaLnBrk="1" latinLnBrk="0" hangingPunct="1">
        <a:lnSpc>
          <a:spcPct val="90000"/>
        </a:lnSpc>
        <a:spcBef>
          <a:spcPct val="0"/>
        </a:spcBef>
        <a:buNone/>
        <a:defRPr sz="4400" kern="1200">
          <a:solidFill>
            <a:schemeClr val="tx1"/>
          </a:solidFill>
          <a:latin typeface="Calibri" panose="020F0502020204030204" charset="0"/>
          <a:ea typeface="Calibri" panose="020F0502020204030204" charset="0"/>
          <a:cs typeface="Calibri" panose="020F050202020403020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Calibri" panose="020F0502020204030204" charset="0"/>
          <a:cs typeface="Calibri" panose="020F050202020403020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Calibri" panose="020F0502020204030204" charset="0"/>
          <a:cs typeface="Calibri" panose="020F050202020403020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Calibri" panose="020F0502020204030204" charset="0"/>
          <a:cs typeface="Calibri" panose="020F050202020403020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Calibri" panose="020F0502020204030204" charset="0"/>
          <a:cs typeface="Calibri" panose="020F050202020403020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Calibri" panose="020F0502020204030204" charset="0"/>
          <a:cs typeface="Calibri" panose="020F050202020403020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6.pn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3.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6.jpeg"/><Relationship Id="rId1" Type="http://schemas.openxmlformats.org/officeDocument/2006/relationships/image" Target="../media/image15.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16.jpeg"/><Relationship Id="rId2" Type="http://schemas.openxmlformats.org/officeDocument/2006/relationships/image" Target="../media/image17.jpeg"/><Relationship Id="rId1" Type="http://schemas.openxmlformats.org/officeDocument/2006/relationships/image" Target="../media/image15.jpe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4.xml"/><Relationship Id="rId1" Type="http://schemas.openxmlformats.org/officeDocument/2006/relationships/image" Target="../media/image7.jpe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4.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8.jpeg"/><Relationship Id="rId1" Type="http://schemas.openxmlformats.org/officeDocument/2006/relationships/image" Target="../media/image7.jpeg"/></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8.pn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4.xml"/><Relationship Id="rId2" Type="http://schemas.openxmlformats.org/officeDocument/2006/relationships/image" Target="../media/image21.jpeg"/><Relationship Id="rId1" Type="http://schemas.openxmlformats.org/officeDocument/2006/relationships/image" Target="../media/image20.jpe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22.jpe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5" Type="http://schemas.openxmlformats.org/officeDocument/2006/relationships/slideLayout" Target="../slideLayouts/slideLayout4.xml"/><Relationship Id="rId4" Type="http://schemas.openxmlformats.org/officeDocument/2006/relationships/image" Target="../media/image12.jpeg"/><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image" Target="../media/image9.jpeg"/></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3.jpeg"/><Relationship Id="rId1" Type="http://schemas.openxmlformats.org/officeDocument/2006/relationships/image" Target="../media/image22.jpe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10.jpeg"/><Relationship Id="rId2" Type="http://schemas.openxmlformats.org/officeDocument/2006/relationships/image" Target="../media/image23.jpeg"/><Relationship Id="rId1" Type="http://schemas.openxmlformats.org/officeDocument/2006/relationships/image" Target="../media/image22.jpe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5" Type="http://schemas.openxmlformats.org/officeDocument/2006/relationships/slideLayout" Target="../slideLayouts/slideLayout4.xml"/><Relationship Id="rId4" Type="http://schemas.openxmlformats.org/officeDocument/2006/relationships/image" Target="../media/image20.jpeg"/><Relationship Id="rId3" Type="http://schemas.openxmlformats.org/officeDocument/2006/relationships/image" Target="../media/image10.jpeg"/><Relationship Id="rId2" Type="http://schemas.openxmlformats.org/officeDocument/2006/relationships/image" Target="../media/image23.jpeg"/><Relationship Id="rId1" Type="http://schemas.openxmlformats.org/officeDocument/2006/relationships/image" Target="../media/image22.jpe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5" Type="http://schemas.openxmlformats.org/officeDocument/2006/relationships/slideLayout" Target="../slideLayouts/slideLayout4.xml"/><Relationship Id="rId4" Type="http://schemas.openxmlformats.org/officeDocument/2006/relationships/image" Target="../media/image20.jpeg"/><Relationship Id="rId3" Type="http://schemas.openxmlformats.org/officeDocument/2006/relationships/image" Target="../media/image10.jpeg"/><Relationship Id="rId2" Type="http://schemas.openxmlformats.org/officeDocument/2006/relationships/image" Target="../media/image23.jpeg"/><Relationship Id="rId1" Type="http://schemas.openxmlformats.org/officeDocument/2006/relationships/image" Target="../media/image22.jpe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3.jpeg"/><Relationship Id="rId1" Type="http://schemas.openxmlformats.org/officeDocument/2006/relationships/image" Target="../media/image22.jpe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5" Type="http://schemas.openxmlformats.org/officeDocument/2006/relationships/slideLayout" Target="../slideLayouts/slideLayout4.xml"/><Relationship Id="rId4" Type="http://schemas.openxmlformats.org/officeDocument/2006/relationships/image" Target="../media/image12.jpeg"/><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image" Target="../media/image9.jpe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24.jpe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image" Target="../media/image25.png"/></Relationships>
</file>

<file path=ppt/slides/_rels/slide61.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image" Target="../media/image26.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image" Target="../media/image27.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chart" Target="../charts/chart2.xml"/><Relationship Id="rId1" Type="http://schemas.openxmlformats.org/officeDocument/2006/relationships/chart" Target="../charts/chart1.xml"/></Relationships>
</file>

<file path=ppt/slides/_rels/slide67.xml.rels><?xml version="1.0" encoding="UTF-8" standalone="yes"?>
<Relationships xmlns="http://schemas.openxmlformats.org/package/2006/relationships"><Relationship Id="rId4" Type="http://schemas.openxmlformats.org/officeDocument/2006/relationships/slideLayout" Target="../slideLayouts/slideLayout5.xml"/><Relationship Id="rId3" Type="http://schemas.openxmlformats.org/officeDocument/2006/relationships/image" Target="../media/image28.png"/><Relationship Id="rId2" Type="http://schemas.openxmlformats.org/officeDocument/2006/relationships/chart" Target="../charts/chart4.xml"/><Relationship Id="rId1" Type="http://schemas.openxmlformats.org/officeDocument/2006/relationships/chart" Target="../charts/chart3.xml"/></Relationships>
</file>

<file path=ppt/slides/_rels/slide68.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29.png"/><Relationship Id="rId1" Type="http://schemas.openxmlformats.org/officeDocument/2006/relationships/image" Target="../media/image28.png"/></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3.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132205" y="2067560"/>
            <a:ext cx="4666615" cy="1753235"/>
          </a:xfrm>
          <a:prstGeom prst="rect">
            <a:avLst/>
          </a:prstGeom>
          <a:noFill/>
        </p:spPr>
        <p:txBody>
          <a:bodyPr wrap="square" rtlCol="0">
            <a:spAutoFit/>
          </a:bodyPr>
          <a:p>
            <a:r>
              <a:rPr lang="vi-VN" altLang="zh-CN" sz="5400" b="1">
                <a:solidFill>
                  <a:srgbClr val="5E2620"/>
                </a:solidFill>
                <a:ea typeface="Calibri" panose="020F0502020204030204" charset="0"/>
                <a:cs typeface="+mn-lt"/>
              </a:rPr>
              <a:t>Quản lý dự án </a:t>
            </a:r>
            <a:r>
              <a:rPr lang="vi-VN" altLang="zh-CN" sz="5400" b="1">
                <a:solidFill>
                  <a:srgbClr val="5E2620"/>
                </a:solidFill>
                <a:ea typeface="Calibri" panose="020F0502020204030204" charset="0"/>
                <a:cs typeface="+mn-lt"/>
              </a:rPr>
              <a:t>Agile</a:t>
            </a:r>
            <a:endParaRPr lang="vi-VN" altLang="zh-CN" sz="5400" b="1">
              <a:solidFill>
                <a:srgbClr val="5E2620"/>
              </a:solidFill>
              <a:ea typeface="Calibri" panose="020F0502020204030204" charset="0"/>
              <a:cs typeface="+mn-lt"/>
            </a:endParaRPr>
          </a:p>
        </p:txBody>
      </p:sp>
      <p:sp>
        <p:nvSpPr>
          <p:cNvPr id="3" name="文本框 2"/>
          <p:cNvSpPr txBox="1"/>
          <p:nvPr/>
        </p:nvSpPr>
        <p:spPr>
          <a:xfrm>
            <a:off x="1132205" y="3968115"/>
            <a:ext cx="5132070" cy="521970"/>
          </a:xfrm>
          <a:prstGeom prst="rect">
            <a:avLst/>
          </a:prstGeom>
          <a:noFill/>
        </p:spPr>
        <p:txBody>
          <a:bodyPr wrap="square" rtlCol="0">
            <a:spAutoFit/>
          </a:bodyPr>
          <a:p>
            <a:r>
              <a:rPr lang="vi-VN" altLang="en-US" sz="1400">
                <a:solidFill>
                  <a:srgbClr val="5E2620"/>
                </a:solidFill>
                <a:latin typeface="Calibri" panose="020F0502020204030204" charset="0"/>
                <a:ea typeface="Calibri" panose="020F0502020204030204" charset="0"/>
                <a:cs typeface="Arial" panose="020B0604020202020204" pitchFamily="34" charset="0"/>
              </a:rPr>
              <a:t>Giáo </a:t>
            </a:r>
            <a:r>
              <a:rPr lang="vi-VN" altLang="en-US" sz="1400">
                <a:solidFill>
                  <a:srgbClr val="5E2620"/>
                </a:solidFill>
                <a:latin typeface="Calibri" panose="020F0502020204030204" charset="0"/>
                <a:ea typeface="Calibri" panose="020F0502020204030204" charset="0"/>
                <a:cs typeface="Arial" panose="020B0604020202020204" pitchFamily="34" charset="0"/>
              </a:rPr>
              <a:t>viên: Hồ Thị Hồng Nga</a:t>
            </a:r>
            <a:endParaRPr lang="vi-VN" altLang="en-US" sz="1400">
              <a:solidFill>
                <a:srgbClr val="5E2620"/>
              </a:solidFill>
              <a:latin typeface="Calibri" panose="020F0502020204030204" charset="0"/>
              <a:ea typeface="Calibri" panose="020F0502020204030204" charset="0"/>
              <a:cs typeface="Arial" panose="020B0604020202020204" pitchFamily="34" charset="0"/>
            </a:endParaRPr>
          </a:p>
          <a:p>
            <a:r>
              <a:rPr lang="vi-VN" altLang="en-US" sz="1400">
                <a:solidFill>
                  <a:srgbClr val="5E2620"/>
                </a:solidFill>
                <a:latin typeface="Calibri" panose="020F0502020204030204" charset="0"/>
                <a:ea typeface="Calibri" panose="020F0502020204030204" charset="0"/>
                <a:cs typeface="Arial" panose="020B0604020202020204" pitchFamily="34" charset="0"/>
              </a:rPr>
              <a:t>Lớp: </a:t>
            </a:r>
            <a:r>
              <a:rPr lang="vi-VN" altLang="en-US" sz="1400">
                <a:solidFill>
                  <a:srgbClr val="5E2620"/>
                </a:solidFill>
                <a:latin typeface="Calibri" panose="020F0502020204030204" charset="0"/>
                <a:ea typeface="Calibri" panose="020F0502020204030204" charset="0"/>
                <a:cs typeface="Arial" panose="020B0604020202020204" pitchFamily="34" charset="0"/>
              </a:rPr>
              <a:t>MD18101</a:t>
            </a:r>
            <a:endParaRPr lang="vi-VN" altLang="en-US" sz="1400">
              <a:solidFill>
                <a:srgbClr val="5E2620"/>
              </a:solidFill>
              <a:latin typeface="Calibri" panose="020F0502020204030204" charset="0"/>
              <a:ea typeface="Calibri" panose="020F0502020204030204" charset="0"/>
              <a:cs typeface="Arial" panose="020B0604020202020204" pitchFamily="34" charset="0"/>
            </a:endParaRPr>
          </a:p>
        </p:txBody>
      </p:sp>
      <p:sp>
        <p:nvSpPr>
          <p:cNvPr id="4" name="Oval 3"/>
          <p:cNvSpPr/>
          <p:nvPr/>
        </p:nvSpPr>
        <p:spPr>
          <a:xfrm>
            <a:off x="7585075" y="2067560"/>
            <a:ext cx="2286000" cy="2286000"/>
          </a:xfrm>
          <a:prstGeom prst="ellipse">
            <a:avLst/>
          </a:prstGeom>
          <a:blipFill rotWithShape="1">
            <a:blip r:embed="rId1"/>
            <a:stretch>
              <a:fillRect/>
            </a:stretch>
          </a:blipFill>
          <a:ln w="1206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mc:AlternateContent xmlns:mc="http://schemas.openxmlformats.org/markup-compatibility/2006">
    <mc:Choice xmlns:p14="http://schemas.microsoft.com/office/powerpoint/2010/main" Requires="p14">
      <p:transition spd="med" p14:dur="750">
        <p:pull/>
      </p:transition>
    </mc:Choice>
    <mc:Fallback>
      <p:transition spd="med">
        <p:pull/>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500"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par>
                                <p:cTn id="10" presetID="12" presetClass="entr" presetSubtype="8"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p:tgtEl>
                                          <p:spTgt spid="3"/>
                                        </p:tgtEl>
                                        <p:attrNameLst>
                                          <p:attrName>ppt_x</p:attrName>
                                        </p:attrNameLst>
                                      </p:cBhvr>
                                      <p:tavLst>
                                        <p:tav tm="0">
                                          <p:val>
                                            <p:strVal val="#ppt_x-#ppt_w*1.125000"/>
                                          </p:val>
                                        </p:tav>
                                        <p:tav tm="100000">
                                          <p:val>
                                            <p:strVal val="#ppt_x"/>
                                          </p:val>
                                        </p:tav>
                                      </p:tavLst>
                                    </p:anim>
                                    <p:animEffect transition="in" filter="wipe(right)">
                                      <p:cBhvr>
                                        <p:cTn id="1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3" grpId="0"/>
      <p:bldP spid="3" grpId="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extBox 25"/>
          <p:cNvSpPr txBox="1"/>
          <p:nvPr/>
        </p:nvSpPr>
        <p:spPr>
          <a:xfrm flipH="1">
            <a:off x="3791268" y="3649345"/>
            <a:ext cx="4609465" cy="521970"/>
          </a:xfrm>
          <a:prstGeom prst="rect">
            <a:avLst/>
          </a:prstGeom>
          <a:noFill/>
        </p:spPr>
        <p:txBody>
          <a:bodyPr wrap="square" rtlCol="0">
            <a:spAutoFit/>
            <a:scene3d>
              <a:camera prst="orthographicFront"/>
              <a:lightRig rig="threePt" dir="t"/>
            </a:scene3d>
          </a:bodyPr>
          <a:lstStyle/>
          <a:p>
            <a:pPr lvl="0" algn="ctr" fontAlgn="base"/>
            <a:r>
              <a:rPr lang="vi-VN" altLang="zh-CN" sz="2800" strike="noStrike" noProof="1">
                <a:solidFill>
                  <a:schemeClr val="tx1"/>
                </a:solidFill>
                <a:effectLst/>
                <a:latin typeface="Calibri" panose="020F0502020204030204" charset="0"/>
                <a:ea typeface="Calibri" panose="020F0502020204030204" charset="0"/>
                <a:cs typeface="Calibri" panose="020F0502020204030204" charset="0"/>
                <a:sym typeface="Microsoft YaHei" panose="020B0503020204020204" charset="-122"/>
              </a:rPr>
              <a:t>Giới thiệu dự </a:t>
            </a:r>
            <a:r>
              <a:rPr lang="vi-VN" altLang="zh-CN" sz="2800" strike="noStrike" noProof="1">
                <a:solidFill>
                  <a:schemeClr val="tx1"/>
                </a:solidFill>
                <a:effectLst/>
                <a:latin typeface="Calibri" panose="020F0502020204030204" charset="0"/>
                <a:ea typeface="Calibri" panose="020F0502020204030204" charset="0"/>
                <a:cs typeface="Calibri" panose="020F0502020204030204" charset="0"/>
                <a:sym typeface="Microsoft YaHei" panose="020B0503020204020204" charset="-122"/>
              </a:rPr>
              <a:t>án</a:t>
            </a:r>
            <a:endParaRPr lang="vi-VN" altLang="zh-CN" sz="2800" strike="noStrike" noProof="1">
              <a:solidFill>
                <a:schemeClr val="tx1"/>
              </a:solidFill>
              <a:effectLst/>
              <a:latin typeface="Calibri" panose="020F0502020204030204" charset="0"/>
              <a:ea typeface="Calibri" panose="020F0502020204030204" charset="0"/>
              <a:cs typeface="Calibri" panose="020F0502020204030204" charset="0"/>
              <a:sym typeface="Microsoft YaHei" panose="020B0503020204020204" charset="-122"/>
            </a:endParaRPr>
          </a:p>
        </p:txBody>
      </p:sp>
      <p:sp>
        <p:nvSpPr>
          <p:cNvPr id="43" name="TextBox 25"/>
          <p:cNvSpPr txBox="1"/>
          <p:nvPr/>
        </p:nvSpPr>
        <p:spPr>
          <a:xfrm flipH="1">
            <a:off x="3669665" y="4274185"/>
            <a:ext cx="4834890" cy="368300"/>
          </a:xfrm>
          <a:prstGeom prst="rect">
            <a:avLst/>
          </a:prstGeom>
          <a:noFill/>
        </p:spPr>
        <p:txBody>
          <a:bodyPr wrap="square" rtlCol="0">
            <a:spAutoFit/>
            <a:scene3d>
              <a:camera prst="orthographicFront"/>
              <a:lightRig rig="threePt" dir="t"/>
            </a:scene3d>
          </a:bodyPr>
          <a:lstStyle/>
          <a:p>
            <a:pPr lvl="0" algn="ctr" fontAlgn="base"/>
            <a:r>
              <a:rPr lang="vi-VN" altLang="zh-CN" strike="noStrike" noProof="1">
                <a:solidFill>
                  <a:schemeClr val="tx1"/>
                </a:solidFill>
                <a:effectLst/>
                <a:latin typeface="Calibri" panose="020F0502020204030204" charset="0"/>
                <a:ea typeface="Calibri" panose="020F0502020204030204" charset="0"/>
                <a:cs typeface="Calibri" panose="020F0502020204030204" charset="0"/>
                <a:sym typeface="Microsoft YaHei" panose="020B0503020204020204" charset="-122"/>
              </a:rPr>
              <a:t>Dự án đặt - bán đồ ăn nhanh </a:t>
            </a:r>
            <a:r>
              <a:rPr lang="vi-VN" altLang="zh-CN" strike="noStrike" noProof="1">
                <a:solidFill>
                  <a:schemeClr val="tx1"/>
                </a:solidFill>
                <a:effectLst/>
                <a:latin typeface="Calibri" panose="020F0502020204030204" charset="0"/>
                <a:ea typeface="Calibri" panose="020F0502020204030204" charset="0"/>
                <a:cs typeface="Calibri" panose="020F0502020204030204" charset="0"/>
                <a:sym typeface="Microsoft YaHei" panose="020B0503020204020204" charset="-122"/>
              </a:rPr>
              <a:t>Kiwi</a:t>
            </a:r>
            <a:endParaRPr lang="vi-VN" altLang="zh-CN" strike="noStrike" noProof="1">
              <a:solidFill>
                <a:schemeClr val="tx1"/>
              </a:solidFill>
              <a:effectLst/>
              <a:latin typeface="Calibri" panose="020F0502020204030204" charset="0"/>
              <a:ea typeface="Calibri" panose="020F0502020204030204" charset="0"/>
              <a:cs typeface="Calibri" panose="020F0502020204030204" charset="0"/>
              <a:sym typeface="Microsoft YaHei" panose="020B0503020204020204" charset="-122"/>
            </a:endParaRPr>
          </a:p>
        </p:txBody>
      </p:sp>
      <p:sp>
        <p:nvSpPr>
          <p:cNvPr id="6" name="圆角矩形 5"/>
          <p:cNvSpPr/>
          <p:nvPr/>
        </p:nvSpPr>
        <p:spPr>
          <a:xfrm>
            <a:off x="5307648" y="1770380"/>
            <a:ext cx="1482725" cy="1482725"/>
          </a:xfrm>
          <a:prstGeom prst="roundRect">
            <a:avLst>
              <a:gd name="adj" fmla="val 50000"/>
            </a:avLst>
          </a:prstGeom>
          <a:solidFill>
            <a:srgbClr val="5E26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Calibri" panose="020F0502020204030204" charset="0"/>
              <a:cs typeface="Calibri" panose="020F0502020204030204" charset="0"/>
            </a:endParaRPr>
          </a:p>
        </p:txBody>
      </p:sp>
      <p:pic>
        <p:nvPicPr>
          <p:cNvPr id="8" name="图片 7" descr="5"/>
          <p:cNvPicPr>
            <a:picLocks noChangeAspect="1"/>
          </p:cNvPicPr>
          <p:nvPr/>
        </p:nvPicPr>
        <p:blipFill>
          <a:blip r:embed="rId1"/>
          <a:stretch>
            <a:fillRect/>
          </a:stretch>
        </p:blipFill>
        <p:spPr>
          <a:xfrm>
            <a:off x="5617845" y="1578610"/>
            <a:ext cx="863600" cy="18669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advTm="0">
        <p:cover dir="d"/>
      </p:transition>
    </mc:Choice>
    <mc:Fallback>
      <p:transition spd="slow" advTm="0">
        <p:cover dir="d"/>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extBox 25"/>
          <p:cNvSpPr txBox="1"/>
          <p:nvPr/>
        </p:nvSpPr>
        <p:spPr>
          <a:xfrm flipH="1">
            <a:off x="3791268" y="3649345"/>
            <a:ext cx="4609465" cy="521970"/>
          </a:xfrm>
          <a:prstGeom prst="rect">
            <a:avLst/>
          </a:prstGeom>
          <a:noFill/>
        </p:spPr>
        <p:txBody>
          <a:bodyPr wrap="square" rtlCol="0">
            <a:spAutoFit/>
            <a:scene3d>
              <a:camera prst="orthographicFront"/>
              <a:lightRig rig="threePt" dir="t"/>
            </a:scene3d>
          </a:bodyPr>
          <a:lstStyle/>
          <a:p>
            <a:pPr lvl="0" algn="ctr" fontAlgn="base"/>
            <a:r>
              <a:rPr lang="vi-VN" altLang="zh-CN" sz="2800" strike="noStrike" noProof="1">
                <a:solidFill>
                  <a:schemeClr val="tx1"/>
                </a:solidFill>
                <a:effectLst/>
                <a:latin typeface="Calibri" panose="020F0502020204030204" charset="0"/>
                <a:ea typeface="Calibri" panose="020F0502020204030204" charset="0"/>
                <a:cs typeface="Calibri" panose="020F0502020204030204" charset="0"/>
                <a:sym typeface="Microsoft YaHei" panose="020B0503020204020204" charset="-122"/>
              </a:rPr>
              <a:t>Product </a:t>
            </a:r>
            <a:r>
              <a:rPr lang="vi-VN" altLang="zh-CN" sz="2800" strike="noStrike" noProof="1">
                <a:solidFill>
                  <a:schemeClr val="tx1"/>
                </a:solidFill>
                <a:effectLst/>
                <a:latin typeface="Calibri" panose="020F0502020204030204" charset="0"/>
                <a:ea typeface="Calibri" panose="020F0502020204030204" charset="0"/>
                <a:cs typeface="Calibri" panose="020F0502020204030204" charset="0"/>
                <a:sym typeface="Microsoft YaHei" panose="020B0503020204020204" charset="-122"/>
              </a:rPr>
              <a:t>Backlog</a:t>
            </a:r>
            <a:endParaRPr lang="vi-VN" altLang="zh-CN" sz="2800" strike="noStrike" noProof="1">
              <a:solidFill>
                <a:schemeClr val="tx1"/>
              </a:solidFill>
              <a:effectLst/>
              <a:latin typeface="Calibri" panose="020F0502020204030204" charset="0"/>
              <a:ea typeface="Calibri" panose="020F0502020204030204" charset="0"/>
              <a:cs typeface="Calibri" panose="020F0502020204030204" charset="0"/>
              <a:sym typeface="Microsoft YaHei" panose="020B0503020204020204" charset="-122"/>
            </a:endParaRPr>
          </a:p>
        </p:txBody>
      </p:sp>
      <p:sp>
        <p:nvSpPr>
          <p:cNvPr id="43" name="TextBox 25"/>
          <p:cNvSpPr txBox="1"/>
          <p:nvPr/>
        </p:nvSpPr>
        <p:spPr>
          <a:xfrm flipH="1">
            <a:off x="3669665" y="4274185"/>
            <a:ext cx="4834890" cy="368300"/>
          </a:xfrm>
          <a:prstGeom prst="rect">
            <a:avLst/>
          </a:prstGeom>
          <a:noFill/>
        </p:spPr>
        <p:txBody>
          <a:bodyPr wrap="square" rtlCol="0">
            <a:spAutoFit/>
            <a:scene3d>
              <a:camera prst="orthographicFront"/>
              <a:lightRig rig="threePt" dir="t"/>
            </a:scene3d>
          </a:bodyPr>
          <a:lstStyle/>
          <a:p>
            <a:pPr lvl="0" algn="ctr" fontAlgn="base"/>
            <a:r>
              <a:rPr lang="vi-VN" altLang="zh-CN" strike="noStrike" noProof="1">
                <a:solidFill>
                  <a:schemeClr val="tx1"/>
                </a:solidFill>
                <a:effectLst/>
                <a:latin typeface="Calibri" panose="020F0502020204030204" charset="0"/>
                <a:ea typeface="Calibri" panose="020F0502020204030204" charset="0"/>
                <a:cs typeface="Calibri" panose="020F0502020204030204" charset="0"/>
                <a:sym typeface="Microsoft YaHei" panose="020B0503020204020204" charset="-122"/>
              </a:rPr>
              <a:t>Những tính năng dự tính cần thiết cho ứng </a:t>
            </a:r>
            <a:r>
              <a:rPr lang="vi-VN" altLang="zh-CN" strike="noStrike" noProof="1">
                <a:solidFill>
                  <a:schemeClr val="tx1"/>
                </a:solidFill>
                <a:effectLst/>
                <a:latin typeface="Calibri" panose="020F0502020204030204" charset="0"/>
                <a:ea typeface="Calibri" panose="020F0502020204030204" charset="0"/>
                <a:cs typeface="Calibri" panose="020F0502020204030204" charset="0"/>
                <a:sym typeface="Microsoft YaHei" panose="020B0503020204020204" charset="-122"/>
              </a:rPr>
              <a:t>dụng</a:t>
            </a:r>
            <a:endParaRPr lang="vi-VN" altLang="zh-CN" strike="noStrike" noProof="1">
              <a:solidFill>
                <a:schemeClr val="tx1"/>
              </a:solidFill>
              <a:effectLst/>
              <a:latin typeface="Calibri" panose="020F0502020204030204" charset="0"/>
              <a:ea typeface="Calibri" panose="020F0502020204030204" charset="0"/>
              <a:cs typeface="Calibri" panose="020F0502020204030204" charset="0"/>
              <a:sym typeface="Microsoft YaHei" panose="020B0503020204020204" charset="-122"/>
            </a:endParaRPr>
          </a:p>
        </p:txBody>
      </p:sp>
      <p:sp>
        <p:nvSpPr>
          <p:cNvPr id="6" name="圆角矩形 5"/>
          <p:cNvSpPr/>
          <p:nvPr/>
        </p:nvSpPr>
        <p:spPr>
          <a:xfrm>
            <a:off x="5307648" y="1770380"/>
            <a:ext cx="1482725" cy="1482725"/>
          </a:xfrm>
          <a:prstGeom prst="roundRect">
            <a:avLst>
              <a:gd name="adj" fmla="val 50000"/>
            </a:avLst>
          </a:prstGeom>
          <a:solidFill>
            <a:srgbClr val="5E26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Calibri" panose="020F0502020204030204" charset="0"/>
              <a:cs typeface="Calibri" panose="020F0502020204030204" charset="0"/>
            </a:endParaRPr>
          </a:p>
        </p:txBody>
      </p:sp>
      <p:pic>
        <p:nvPicPr>
          <p:cNvPr id="9" name="图片 8" descr="6"/>
          <p:cNvPicPr>
            <a:picLocks noChangeAspect="1"/>
          </p:cNvPicPr>
          <p:nvPr/>
        </p:nvPicPr>
        <p:blipFill>
          <a:blip r:embed="rId1"/>
          <a:stretch>
            <a:fillRect/>
          </a:stretch>
        </p:blipFill>
        <p:spPr>
          <a:xfrm>
            <a:off x="5414645" y="1578610"/>
            <a:ext cx="1270000" cy="18669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50">
        <p:pull/>
      </p:transition>
    </mc:Choice>
    <mc:Fallback>
      <p:transition spd="med">
        <p:pull/>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文本框 20"/>
          <p:cNvSpPr txBox="1"/>
          <p:nvPr/>
        </p:nvSpPr>
        <p:spPr>
          <a:xfrm flipH="1">
            <a:off x="5560695" y="789940"/>
            <a:ext cx="1844675" cy="398780"/>
          </a:xfrm>
          <a:prstGeom prst="rect">
            <a:avLst/>
          </a:prstGeom>
          <a:solidFill>
            <a:srgbClr val="5E2620"/>
          </a:solidFill>
          <a:ln w="9525">
            <a:noFill/>
            <a:miter/>
          </a:ln>
          <a:effectLst>
            <a:outerShdw sx="999" sy="999" algn="ctr" rotWithShape="0">
              <a:srgbClr val="000000"/>
            </a:outerShdw>
          </a:effectLst>
        </p:spPr>
        <p:txBody>
          <a:bodyPr wrap="square" anchor="t">
            <a:spAutoFit/>
          </a:bodyPr>
          <a:lstStyle/>
          <a:p>
            <a:pPr lvl="0"/>
            <a:r>
              <a:rPr lang="vi-VN" altLang="zh-CN" sz="2000">
                <a:solidFill>
                  <a:schemeClr val="bg1"/>
                </a:solidFill>
                <a:latin typeface="Calibri" panose="020F0502020204030204" charset="0"/>
                <a:ea typeface="Calibri" panose="020F0502020204030204" charset="0"/>
                <a:cs typeface="Calibri" panose="020F0502020204030204" charset="0"/>
                <a:sym typeface="Arial" panose="020B0604020202020204" pitchFamily="34" charset="0"/>
              </a:rPr>
              <a:t>User</a:t>
            </a:r>
            <a:endParaRPr lang="vi-VN" altLang="zh-CN" sz="2000">
              <a:solidFill>
                <a:schemeClr val="bg1"/>
              </a:solidFill>
              <a:latin typeface="Calibri" panose="020F0502020204030204" charset="0"/>
              <a:ea typeface="Calibri" panose="020F0502020204030204" charset="0"/>
              <a:cs typeface="Calibri" panose="020F0502020204030204" charset="0"/>
              <a:sym typeface="Arial" panose="020B0604020202020204" pitchFamily="34" charset="0"/>
            </a:endParaRPr>
          </a:p>
        </p:txBody>
      </p:sp>
      <p:sp>
        <p:nvSpPr>
          <p:cNvPr id="37" name="文本框 22"/>
          <p:cNvSpPr txBox="1"/>
          <p:nvPr/>
        </p:nvSpPr>
        <p:spPr>
          <a:xfrm flipH="1">
            <a:off x="5561965" y="1198880"/>
            <a:ext cx="3501390" cy="607695"/>
          </a:xfrm>
          <a:prstGeom prst="rect">
            <a:avLst/>
          </a:prstGeom>
          <a:noFill/>
          <a:ln w="9525">
            <a:noFill/>
          </a:ln>
          <a:effectLst>
            <a:outerShdw sx="999" sy="999" algn="ctr" rotWithShape="0">
              <a:srgbClr val="000000"/>
            </a:outerShdw>
          </a:effectLst>
        </p:spPr>
        <p:txBody>
          <a:bodyPr wrap="square" anchor="t">
            <a:spAutoFit/>
          </a:bodyPr>
          <a:lstStyle/>
          <a:p>
            <a:pPr lvl="0" algn="l">
              <a:lnSpc>
                <a:spcPct val="120000"/>
              </a:lnSpc>
            </a:pPr>
            <a:r>
              <a:rPr lang="vi-VN" altLang="en-US" sz="1400" dirty="0">
                <a:solidFill>
                  <a:srgbClr val="404040"/>
                </a:solidFill>
                <a:latin typeface="Calibri" panose="020F0502020204030204" charset="0"/>
                <a:ea typeface="Calibri" panose="020F0502020204030204" charset="0"/>
                <a:cs typeface="Calibri" panose="020F0502020204030204" charset="0"/>
                <a:sym typeface="SimSun" panose="02010600030101010101" pitchFamily="2" charset="-122"/>
              </a:rPr>
              <a:t>Những tính năng liên quan đến việc quản lý giao diện và tài khoản người </a:t>
            </a:r>
            <a:r>
              <a:rPr lang="vi-VN" altLang="en-US" sz="1400" dirty="0">
                <a:solidFill>
                  <a:srgbClr val="404040"/>
                </a:solidFill>
                <a:latin typeface="Calibri" panose="020F0502020204030204" charset="0"/>
                <a:ea typeface="Calibri" panose="020F0502020204030204" charset="0"/>
                <a:cs typeface="Calibri" panose="020F0502020204030204" charset="0"/>
                <a:sym typeface="SimSun" panose="02010600030101010101" pitchFamily="2" charset="-122"/>
              </a:rPr>
              <a:t>dùng</a:t>
            </a:r>
            <a:endParaRPr lang="vi-VN" altLang="en-US" sz="1400" dirty="0">
              <a:solidFill>
                <a:srgbClr val="404040"/>
              </a:solidFill>
              <a:latin typeface="Calibri" panose="020F0502020204030204" charset="0"/>
              <a:ea typeface="Calibri" panose="020F0502020204030204" charset="0"/>
              <a:cs typeface="Calibri" panose="020F0502020204030204" charset="0"/>
              <a:sym typeface="SimSun" panose="02010600030101010101" pitchFamily="2" charset="-122"/>
            </a:endParaRPr>
          </a:p>
        </p:txBody>
      </p:sp>
      <p:sp>
        <p:nvSpPr>
          <p:cNvPr id="2" name="矩形 1"/>
          <p:cNvSpPr/>
          <p:nvPr/>
        </p:nvSpPr>
        <p:spPr>
          <a:xfrm rot="21300000">
            <a:off x="2212340" y="631825"/>
            <a:ext cx="2947670" cy="2094865"/>
          </a:xfrm>
          <a:prstGeom prst="rect">
            <a:avLst/>
          </a:prstGeom>
          <a:blipFill rotWithShape="1">
            <a:blip r:embed="rId1"/>
            <a:stretch>
              <a:fillRect/>
            </a:stretch>
          </a:blipFill>
          <a:ln w="95250">
            <a:solidFill>
              <a:schemeClr val="bg1"/>
            </a:solidFill>
          </a:ln>
          <a:effectLst>
            <a:outerShdw blurRad="1905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ea typeface="Calibri" panose="020F0502020204030204" charset="0"/>
              <a:cs typeface="Calibri" panose="020F0502020204030204" charset="0"/>
            </a:endParaRPr>
          </a:p>
        </p:txBody>
      </p:sp>
      <p:sp>
        <p:nvSpPr>
          <p:cNvPr id="4" name="矩形 3"/>
          <p:cNvSpPr/>
          <p:nvPr/>
        </p:nvSpPr>
        <p:spPr>
          <a:xfrm>
            <a:off x="9063355" y="1652270"/>
            <a:ext cx="2209165" cy="1773555"/>
          </a:xfrm>
          <a:prstGeom prst="rect">
            <a:avLst/>
          </a:prstGeom>
          <a:blipFill rotWithShape="1">
            <a:blip r:embed="rId2"/>
            <a:stretch>
              <a:fillRect/>
            </a:stretch>
          </a:blipFill>
          <a:ln w="95250">
            <a:solidFill>
              <a:schemeClr val="bg1"/>
            </a:solidFill>
          </a:ln>
          <a:effectLst>
            <a:outerShdw blurRad="1905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ea typeface="Calibri" panose="020F0502020204030204" charset="0"/>
              <a:cs typeface="Calibri" panose="020F0502020204030204" charset="0"/>
            </a:endParaRPr>
          </a:p>
        </p:txBody>
      </p:sp>
    </p:spTree>
  </p:cSld>
  <p:clrMapOvr>
    <a:masterClrMapping/>
  </p:clrMapOvr>
  <mc:AlternateContent xmlns:mc="http://schemas.openxmlformats.org/markup-compatibility/2006">
    <mc:Choice xmlns:p14="http://schemas.microsoft.com/office/powerpoint/2010/main" Requires="p14">
      <p:transition spd="med" p14:dur="750">
        <p:pull dir="u"/>
      </p:transition>
    </mc:Choice>
    <mc:Fallback>
      <p:transition spd="med">
        <p:pull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grpId="0" nodeType="with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p:cTn id="7" dur="500" fill="hold"/>
                                        <p:tgtEl>
                                          <p:spTgt spid="36"/>
                                        </p:tgtEl>
                                        <p:attrNameLst>
                                          <p:attrName>ppt_w</p:attrName>
                                        </p:attrNameLst>
                                      </p:cBhvr>
                                      <p:tavLst>
                                        <p:tav tm="0">
                                          <p:val>
                                            <p:fltVal val="0"/>
                                          </p:val>
                                        </p:tav>
                                        <p:tav tm="100000">
                                          <p:val>
                                            <p:strVal val="#ppt_w"/>
                                          </p:val>
                                        </p:tav>
                                      </p:tavLst>
                                    </p:anim>
                                    <p:anim calcmode="lin" valueType="num">
                                      <p:cBhvr>
                                        <p:cTn id="8" dur="500" fill="hold"/>
                                        <p:tgtEl>
                                          <p:spTgt spid="36"/>
                                        </p:tgtEl>
                                        <p:attrNameLst>
                                          <p:attrName>ppt_h</p:attrName>
                                        </p:attrNameLst>
                                      </p:cBhvr>
                                      <p:tavLst>
                                        <p:tav tm="0">
                                          <p:val>
                                            <p:strVal val="#ppt_h"/>
                                          </p:val>
                                        </p:tav>
                                        <p:tav tm="100000">
                                          <p:val>
                                            <p:strVal val="#ppt_h"/>
                                          </p:val>
                                        </p:tav>
                                      </p:tavLst>
                                    </p:anim>
                                  </p:childTnLst>
                                </p:cTn>
                              </p:par>
                              <p:par>
                                <p:cTn id="9" presetID="47" presetClass="entr" presetSubtype="0" fill="hold" grpId="0" nodeType="withEffect">
                                  <p:stCondLst>
                                    <p:cond delay="200"/>
                                  </p:stCondLst>
                                  <p:childTnLst>
                                    <p:set>
                                      <p:cBhvr>
                                        <p:cTn id="10" dur="500" fill="hold">
                                          <p:stCondLst>
                                            <p:cond delay="0"/>
                                          </p:stCondLst>
                                        </p:cTn>
                                        <p:tgtEl>
                                          <p:spTgt spid="37"/>
                                        </p:tgtEl>
                                        <p:attrNameLst>
                                          <p:attrName>style.visibility</p:attrName>
                                        </p:attrNameLst>
                                      </p:cBhvr>
                                      <p:to>
                                        <p:strVal val="visible"/>
                                      </p:to>
                                    </p:set>
                                    <p:animEffect transition="in" filter="fade">
                                      <p:cBhvr>
                                        <p:cTn id="11" dur="500"/>
                                        <p:tgtEl>
                                          <p:spTgt spid="37"/>
                                        </p:tgtEl>
                                      </p:cBhvr>
                                    </p:animEffect>
                                    <p:anim calcmode="lin" valueType="num">
                                      <p:cBhvr>
                                        <p:cTn id="12" dur="500" fill="hold"/>
                                        <p:tgtEl>
                                          <p:spTgt spid="37"/>
                                        </p:tgtEl>
                                        <p:attrNameLst>
                                          <p:attrName>ppt_x</p:attrName>
                                        </p:attrNameLst>
                                      </p:cBhvr>
                                      <p:tavLst>
                                        <p:tav tm="0">
                                          <p:val>
                                            <p:strVal val="#ppt_x"/>
                                          </p:val>
                                        </p:tav>
                                        <p:tav tm="100000">
                                          <p:val>
                                            <p:strVal val="#ppt_x"/>
                                          </p:val>
                                        </p:tav>
                                      </p:tavLst>
                                    </p:anim>
                                    <p:anim calcmode="lin" valueType="num">
                                      <p:cBhvr>
                                        <p:cTn id="13" dur="500" fill="hold"/>
                                        <p:tgtEl>
                                          <p:spTgt spid="37"/>
                                        </p:tgtEl>
                                        <p:attrNameLst>
                                          <p:attrName>ppt_y</p:attrName>
                                        </p:attrNameLst>
                                      </p:cBhvr>
                                      <p:tavLst>
                                        <p:tav tm="0">
                                          <p:val>
                                            <p:strVal val="#ppt_y-.1"/>
                                          </p:val>
                                        </p:tav>
                                        <p:tav tm="100000">
                                          <p:val>
                                            <p:strVal val="#ppt_y"/>
                                          </p:val>
                                        </p:tav>
                                      </p:tavLst>
                                    </p:anim>
                                  </p:childTnLst>
                                </p:cTn>
                              </p:par>
                              <p:par>
                                <p:cTn id="14" presetID="50" presetClass="entr" presetSubtype="0" decel="100000" fill="hold" grpId="0" nodeType="withEffect">
                                  <p:stCondLst>
                                    <p:cond delay="0"/>
                                  </p:stCondLst>
                                  <p:childTnLst>
                                    <p:set>
                                      <p:cBhvr>
                                        <p:cTn id="15" dur="1" fill="hold">
                                          <p:stCondLst>
                                            <p:cond delay="0"/>
                                          </p:stCondLst>
                                        </p:cTn>
                                        <p:tgtEl>
                                          <p:spTgt spid="2"/>
                                        </p:tgtEl>
                                        <p:attrNameLst>
                                          <p:attrName>style.visibility</p:attrName>
                                        </p:attrNameLst>
                                      </p:cBhvr>
                                      <p:to>
                                        <p:strVal val="visible"/>
                                      </p:to>
                                    </p:set>
                                    <p:anim calcmode="lin" valueType="num">
                                      <p:cBhvr>
                                        <p:cTn id="16" dur="1000" fill="hold"/>
                                        <p:tgtEl>
                                          <p:spTgt spid="2"/>
                                        </p:tgtEl>
                                        <p:attrNameLst>
                                          <p:attrName>ppt_w</p:attrName>
                                        </p:attrNameLst>
                                      </p:cBhvr>
                                      <p:tavLst>
                                        <p:tav tm="0">
                                          <p:val>
                                            <p:strVal val="#ppt_w+.3"/>
                                          </p:val>
                                        </p:tav>
                                        <p:tav tm="100000">
                                          <p:val>
                                            <p:strVal val="#ppt_w"/>
                                          </p:val>
                                        </p:tav>
                                      </p:tavLst>
                                    </p:anim>
                                    <p:anim calcmode="lin" valueType="num">
                                      <p:cBhvr>
                                        <p:cTn id="17" dur="1000" fill="hold"/>
                                        <p:tgtEl>
                                          <p:spTgt spid="2"/>
                                        </p:tgtEl>
                                        <p:attrNameLst>
                                          <p:attrName>ppt_h</p:attrName>
                                        </p:attrNameLst>
                                      </p:cBhvr>
                                      <p:tavLst>
                                        <p:tav tm="0">
                                          <p:val>
                                            <p:strVal val="#ppt_h"/>
                                          </p:val>
                                        </p:tav>
                                        <p:tav tm="100000">
                                          <p:val>
                                            <p:strVal val="#ppt_h"/>
                                          </p:val>
                                        </p:tav>
                                      </p:tavLst>
                                    </p:anim>
                                    <p:animEffect transition="in" filter="fade">
                                      <p:cBhvr>
                                        <p:cTn id="18" dur="1000"/>
                                        <p:tgtEl>
                                          <p:spTgt spid="2"/>
                                        </p:tgtEl>
                                      </p:cBhvr>
                                    </p:animEffect>
                                  </p:childTnLst>
                                </p:cTn>
                              </p:par>
                              <p:par>
                                <p:cTn id="19" presetID="50" presetClass="entr" presetSubtype="0" decel="100000" fill="hold" grpId="0" nodeType="withEffect">
                                  <p:stCondLst>
                                    <p:cond delay="100"/>
                                  </p:stCondLst>
                                  <p:childTnLst>
                                    <p:set>
                                      <p:cBhvr>
                                        <p:cTn id="20" dur="1" fill="hold">
                                          <p:stCondLst>
                                            <p:cond delay="0"/>
                                          </p:stCondLst>
                                        </p:cTn>
                                        <p:tgtEl>
                                          <p:spTgt spid="4"/>
                                        </p:tgtEl>
                                        <p:attrNameLst>
                                          <p:attrName>style.visibility</p:attrName>
                                        </p:attrNameLst>
                                      </p:cBhvr>
                                      <p:to>
                                        <p:strVal val="visible"/>
                                      </p:to>
                                    </p:set>
                                    <p:anim calcmode="lin" valueType="num">
                                      <p:cBhvr>
                                        <p:cTn id="21" dur="1000" fill="hold"/>
                                        <p:tgtEl>
                                          <p:spTgt spid="4"/>
                                        </p:tgtEl>
                                        <p:attrNameLst>
                                          <p:attrName>ppt_w</p:attrName>
                                        </p:attrNameLst>
                                      </p:cBhvr>
                                      <p:tavLst>
                                        <p:tav tm="0">
                                          <p:val>
                                            <p:strVal val="#ppt_w+.3"/>
                                          </p:val>
                                        </p:tav>
                                        <p:tav tm="100000">
                                          <p:val>
                                            <p:strVal val="#ppt_w"/>
                                          </p:val>
                                        </p:tav>
                                      </p:tavLst>
                                    </p:anim>
                                    <p:anim calcmode="lin" valueType="num">
                                      <p:cBhvr>
                                        <p:cTn id="22" dur="1000" fill="hold"/>
                                        <p:tgtEl>
                                          <p:spTgt spid="4"/>
                                        </p:tgtEl>
                                        <p:attrNameLst>
                                          <p:attrName>ppt_h</p:attrName>
                                        </p:attrNameLst>
                                      </p:cBhvr>
                                      <p:tavLst>
                                        <p:tav tm="0">
                                          <p:val>
                                            <p:strVal val="#ppt_h"/>
                                          </p:val>
                                        </p:tav>
                                        <p:tav tm="100000">
                                          <p:val>
                                            <p:strVal val="#ppt_h"/>
                                          </p:val>
                                        </p:tav>
                                      </p:tavLst>
                                    </p:anim>
                                    <p:animEffect transition="in" filter="fade">
                                      <p:cBhvr>
                                        <p:cTn id="23"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6" grpId="1" animBg="1"/>
      <p:bldP spid="37" grpId="0" animBg="1"/>
      <p:bldP spid="37" grpId="1" animBg="1"/>
      <p:bldP spid="2" grpId="0" animBg="1"/>
      <p:bldP spid="4" grpId="0" animBg="1"/>
      <p:bldP spid="2" grpId="1" animBg="1"/>
      <p:bldP spid="4" grpId="1"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p:nvPr/>
        </p:nvGraphicFramePr>
        <p:xfrm>
          <a:off x="-34925" y="0"/>
          <a:ext cx="12261215" cy="6914515"/>
        </p:xfrm>
        <a:graphic>
          <a:graphicData uri="http://schemas.openxmlformats.org/drawingml/2006/table">
            <a:tbl>
              <a:tblPr firstRow="1" bandRow="1">
                <a:tableStyleId>{93296810-A885-4BE3-A3E7-6D5BEEA58F35}</a:tableStyleId>
              </a:tblPr>
              <a:tblGrid>
                <a:gridCol w="1052195"/>
                <a:gridCol w="1532255"/>
                <a:gridCol w="2933065"/>
                <a:gridCol w="3698240"/>
                <a:gridCol w="1590675"/>
                <a:gridCol w="1454785"/>
              </a:tblGrid>
              <a:tr h="845820">
                <a:tc rowSpan="2">
                  <a:txBody>
                    <a:bodyPr/>
                    <a:p>
                      <a:pPr algn="ctr">
                        <a:buNone/>
                      </a:pPr>
                      <a:r>
                        <a:rPr lang="vi-VN" altLang="en-US" sz="2400"/>
                        <a:t>ID</a:t>
                      </a:r>
                      <a:endParaRPr lang="vi-VN" altLang="en-US" sz="2400"/>
                    </a:p>
                  </a:txBody>
                  <a:tcPr anchor="ctr" anchorCtr="0"/>
                </a:tc>
                <a:tc gridSpan="3">
                  <a:txBody>
                    <a:bodyPr/>
                    <a:p>
                      <a:pPr algn="ctr">
                        <a:buNone/>
                      </a:pPr>
                      <a:r>
                        <a:rPr lang="en-US" sz="2400"/>
                        <a:t>STORY / FEATURE / REQUEST</a:t>
                      </a:r>
                      <a:endParaRPr lang="en-US" sz="2400"/>
                    </a:p>
                  </a:txBody>
                  <a:tcPr anchor="ctr" anchorCtr="0"/>
                </a:tc>
                <a:tc hMerge="1">
                  <a:tcPr anchor="ctr" anchorCtr="0"/>
                </a:tc>
                <a:tc hMerge="1">
                  <a:tcPr anchor="ctr" anchorCtr="0"/>
                </a:tc>
                <a:tc rowSpan="2">
                  <a:txBody>
                    <a:bodyPr/>
                    <a:p>
                      <a:pPr algn="ctr">
                        <a:buNone/>
                      </a:pPr>
                      <a:r>
                        <a:rPr lang="en-US" altLang="zh-CN" sz="2400">
                          <a:solidFill>
                            <a:schemeClr val="bg1"/>
                          </a:solidFill>
                        </a:rPr>
                        <a:t>Priority</a:t>
                      </a:r>
                      <a:endParaRPr lang="en-US" sz="2400"/>
                    </a:p>
                  </a:txBody>
                  <a:tcPr anchor="ctr" anchorCtr="0"/>
                </a:tc>
                <a:tc rowSpan="2">
                  <a:txBody>
                    <a:bodyPr/>
                    <a:p>
                      <a:pPr algn="ctr">
                        <a:buNone/>
                      </a:pPr>
                      <a:r>
                        <a:rPr lang="en-US" altLang="zh-CN" sz="2400">
                          <a:solidFill>
                            <a:schemeClr val="bg1"/>
                          </a:solidFill>
                        </a:rPr>
                        <a:t>Business Value</a:t>
                      </a:r>
                      <a:endParaRPr lang="en-US" sz="2400"/>
                    </a:p>
                  </a:txBody>
                  <a:tcPr anchor="ctr" anchorCtr="0"/>
                </a:tc>
              </a:tr>
              <a:tr h="990600">
                <a:tc vMerge="1">
                  <a:tcPr anchor="ctr" anchorCtr="0"/>
                </a:tc>
                <a:tc>
                  <a:txBody>
                    <a:bodyPr/>
                    <a:p>
                      <a:pPr algn="ctr">
                        <a:buNone/>
                      </a:pPr>
                      <a:r>
                        <a:rPr lang="en-US" sz="2400">
                          <a:solidFill>
                            <a:schemeClr val="bg1"/>
                          </a:solidFill>
                        </a:rPr>
                        <a:t>As a/an</a:t>
                      </a:r>
                      <a:endParaRPr lang="en-US" sz="2400">
                        <a:solidFill>
                          <a:schemeClr val="bg1"/>
                        </a:solidFill>
                      </a:endParaRPr>
                    </a:p>
                    <a:p>
                      <a:pPr algn="ctr">
                        <a:buNone/>
                      </a:pPr>
                      <a:r>
                        <a:rPr lang="en-US" sz="2400">
                          <a:solidFill>
                            <a:schemeClr val="bg1"/>
                          </a:solidFill>
                        </a:rPr>
                        <a:t>[User role]</a:t>
                      </a:r>
                      <a:endParaRPr lang="en-US" sz="2400">
                        <a:solidFill>
                          <a:schemeClr val="bg1"/>
                        </a:solidFill>
                      </a:endParaRPr>
                    </a:p>
                  </a:txBody>
                  <a:tcPr anchor="ctr" anchorCtr="0">
                    <a:solidFill>
                      <a:schemeClr val="accent6"/>
                    </a:solidFill>
                  </a:tcPr>
                </a:tc>
                <a:tc>
                  <a:txBody>
                    <a:bodyPr/>
                    <a:p>
                      <a:pPr algn="ctr">
                        <a:buNone/>
                      </a:pPr>
                      <a:r>
                        <a:rPr lang="en-US" sz="2400">
                          <a:solidFill>
                            <a:schemeClr val="bg1"/>
                          </a:solidFill>
                        </a:rPr>
                        <a:t>I want to [Goal]  </a:t>
                      </a:r>
                      <a:endParaRPr lang="en-US" sz="2400">
                        <a:solidFill>
                          <a:schemeClr val="bg1"/>
                        </a:solidFill>
                      </a:endParaRPr>
                    </a:p>
                  </a:txBody>
                  <a:tcPr anchor="ctr" anchorCtr="0">
                    <a:solidFill>
                      <a:schemeClr val="accent6"/>
                    </a:solidFill>
                  </a:tcPr>
                </a:tc>
                <a:tc>
                  <a:txBody>
                    <a:bodyPr/>
                    <a:p>
                      <a:pPr algn="ctr">
                        <a:buNone/>
                      </a:pPr>
                      <a:r>
                        <a:rPr lang="en-US" sz="2400">
                          <a:solidFill>
                            <a:schemeClr val="bg1"/>
                          </a:solidFill>
                        </a:rPr>
                        <a:t>So that</a:t>
                      </a:r>
                      <a:endParaRPr lang="en-US" sz="2400">
                        <a:solidFill>
                          <a:schemeClr val="bg1"/>
                        </a:solidFill>
                      </a:endParaRPr>
                    </a:p>
                    <a:p>
                      <a:pPr algn="ctr">
                        <a:buNone/>
                      </a:pPr>
                      <a:r>
                        <a:rPr lang="en-US" sz="2400">
                          <a:solidFill>
                            <a:schemeClr val="bg1"/>
                          </a:solidFill>
                        </a:rPr>
                        <a:t>[reason] </a:t>
                      </a:r>
                      <a:endParaRPr lang="en-US" sz="2400">
                        <a:solidFill>
                          <a:schemeClr val="bg1"/>
                        </a:solidFill>
                      </a:endParaRPr>
                    </a:p>
                  </a:txBody>
                  <a:tcPr anchor="ctr" anchorCtr="0">
                    <a:solidFill>
                      <a:schemeClr val="accent6"/>
                    </a:solidFill>
                  </a:tcPr>
                </a:tc>
                <a:tc vMerge="1">
                  <a:tcPr anchor="ctr" anchorCtr="0">
                    <a:solidFill>
                      <a:schemeClr val="accent6"/>
                    </a:solidFill>
                  </a:tcPr>
                </a:tc>
                <a:tc vMerge="1">
                  <a:tcPr anchor="ctr" anchorCtr="0">
                    <a:solidFill>
                      <a:schemeClr val="accent6"/>
                    </a:solidFill>
                  </a:tcPr>
                </a:tc>
              </a:tr>
              <a:tr h="846455">
                <a:tc>
                  <a:txBody>
                    <a:bodyPr/>
                    <a:p>
                      <a:pPr algn="ctr">
                        <a:buNone/>
                      </a:pPr>
                      <a:r>
                        <a:rPr lang="vi-VN" altLang="en-US" sz="1600"/>
                        <a:t>RQ01</a:t>
                      </a:r>
                      <a:endParaRPr lang="vi-VN" altLang="en-US" sz="1600"/>
                    </a:p>
                  </a:txBody>
                  <a:tcPr anchor="ctr" anchorCtr="0"/>
                </a:tc>
                <a:tc>
                  <a:txBody>
                    <a:bodyPr/>
                    <a:p>
                      <a:pPr algn="ctr">
                        <a:buNone/>
                      </a:pPr>
                      <a:r>
                        <a:rPr lang="vi-VN" altLang="en-US" sz="1600">
                          <a:sym typeface="+mn-ea"/>
                        </a:rPr>
                        <a:t>User</a:t>
                      </a:r>
                      <a:endParaRPr lang="vi-VN" altLang="en-US" sz="1600">
                        <a:sym typeface="+mn-ea"/>
                      </a:endParaRPr>
                    </a:p>
                  </a:txBody>
                  <a:tcPr anchor="ctr" anchorCtr="0"/>
                </a:tc>
                <a:tc>
                  <a:txBody>
                    <a:bodyPr/>
                    <a:p>
                      <a:pPr algn="ctr">
                        <a:buNone/>
                      </a:pPr>
                      <a:r>
                        <a:rPr lang="en-US" sz="1600"/>
                        <a:t>Đăng ký tài khoản</a:t>
                      </a:r>
                      <a:endParaRPr lang="en-US" sz="1600"/>
                    </a:p>
                  </a:txBody>
                  <a:tcPr anchor="ctr" anchorCtr="0"/>
                </a:tc>
                <a:tc>
                  <a:txBody>
                    <a:bodyPr/>
                    <a:p>
                      <a:pPr algn="ctr">
                        <a:buNone/>
                      </a:pPr>
                      <a:r>
                        <a:rPr lang="en-US" sz="1600"/>
                        <a:t>Để tạo tài khoản đăng nhập vào app</a:t>
                      </a:r>
                      <a:endParaRPr lang="en-US" sz="1600"/>
                    </a:p>
                  </a:txBody>
                  <a:tcPr anchor="ctr" anchorCtr="0"/>
                </a:tc>
                <a:tc>
                  <a:txBody>
                    <a:bodyPr/>
                    <a:p>
                      <a:pPr algn="ctr">
                        <a:buNone/>
                      </a:pPr>
                      <a:r>
                        <a:rPr lang="en-US" sz="1600"/>
                        <a:t>1</a:t>
                      </a:r>
                      <a:endParaRPr lang="en-US" sz="1600"/>
                    </a:p>
                  </a:txBody>
                  <a:tcPr anchor="ctr" anchorCtr="0"/>
                </a:tc>
                <a:tc>
                  <a:txBody>
                    <a:bodyPr/>
                    <a:p>
                      <a:pPr algn="ctr">
                        <a:buNone/>
                      </a:pPr>
                      <a:r>
                        <a:rPr lang="en-US" sz="1600"/>
                        <a:t>Medium</a:t>
                      </a:r>
                      <a:endParaRPr lang="en-US" sz="1600"/>
                    </a:p>
                  </a:txBody>
                  <a:tcPr anchor="ctr" anchorCtr="0"/>
                </a:tc>
              </a:tr>
              <a:tr h="846455">
                <a:tc>
                  <a:txBody>
                    <a:bodyPr/>
                    <a:p>
                      <a:pPr algn="ctr">
                        <a:buNone/>
                      </a:pPr>
                      <a:r>
                        <a:rPr lang="vi-VN" altLang="en-US" sz="1600"/>
                        <a:t>RQ02</a:t>
                      </a:r>
                      <a:endParaRPr lang="vi-VN" altLang="en-US" sz="1600"/>
                    </a:p>
                  </a:txBody>
                  <a:tcPr anchor="ctr" anchorCtr="0"/>
                </a:tc>
                <a:tc>
                  <a:txBody>
                    <a:bodyPr/>
                    <a:p>
                      <a:pPr algn="ctr">
                        <a:buNone/>
                      </a:pPr>
                      <a:r>
                        <a:rPr lang="vi-VN" altLang="en-US" sz="1600">
                          <a:sym typeface="+mn-ea"/>
                        </a:rPr>
                        <a:t>User</a:t>
                      </a:r>
                      <a:endParaRPr lang="vi-VN" altLang="en-US" sz="1600">
                        <a:sym typeface="+mn-ea"/>
                      </a:endParaRPr>
                    </a:p>
                  </a:txBody>
                  <a:tcPr anchor="ctr" anchorCtr="0"/>
                </a:tc>
                <a:tc>
                  <a:txBody>
                    <a:bodyPr/>
                    <a:p>
                      <a:pPr algn="ctr">
                        <a:buNone/>
                      </a:pPr>
                      <a:r>
                        <a:rPr lang="en-US" sz="1600"/>
                        <a:t>Đăng nhập tài khoản đã đăng ký từ trước</a:t>
                      </a:r>
                      <a:endParaRPr lang="en-US" sz="1600"/>
                    </a:p>
                  </a:txBody>
                  <a:tcPr anchor="ctr" anchorCtr="0"/>
                </a:tc>
                <a:tc>
                  <a:txBody>
                    <a:bodyPr/>
                    <a:p>
                      <a:pPr algn="ctr">
                        <a:buNone/>
                      </a:pPr>
                      <a:r>
                        <a:rPr lang="en-US" sz="1600"/>
                        <a:t>Để sử dụng app</a:t>
                      </a:r>
                      <a:endParaRPr lang="en-US" sz="1600"/>
                    </a:p>
                  </a:txBody>
                  <a:tcPr anchor="ctr" anchorCtr="0"/>
                </a:tc>
                <a:tc>
                  <a:txBody>
                    <a:bodyPr/>
                    <a:p>
                      <a:pPr algn="ctr">
                        <a:buNone/>
                      </a:pPr>
                      <a:r>
                        <a:rPr lang="en-US" sz="1600"/>
                        <a:t>1</a:t>
                      </a:r>
                      <a:endParaRPr lang="en-US" sz="1600"/>
                    </a:p>
                  </a:txBody>
                  <a:tcPr anchor="ctr" anchorCtr="0"/>
                </a:tc>
                <a:tc>
                  <a:txBody>
                    <a:bodyPr/>
                    <a:p>
                      <a:pPr algn="ctr">
                        <a:buNone/>
                      </a:pPr>
                      <a:r>
                        <a:rPr lang="en-US" sz="1600"/>
                        <a:t>Medium</a:t>
                      </a:r>
                      <a:endParaRPr lang="en-US" sz="1600"/>
                    </a:p>
                  </a:txBody>
                  <a:tcPr anchor="ctr" anchorCtr="0"/>
                </a:tc>
              </a:tr>
              <a:tr h="846455">
                <a:tc>
                  <a:txBody>
                    <a:bodyPr/>
                    <a:p>
                      <a:pPr algn="ctr">
                        <a:buNone/>
                      </a:pPr>
                      <a:r>
                        <a:rPr lang="vi-VN" altLang="en-US" sz="1600"/>
                        <a:t>RQ03</a:t>
                      </a:r>
                      <a:endParaRPr lang="vi-VN" altLang="en-US" sz="1600"/>
                    </a:p>
                  </a:txBody>
                  <a:tcPr anchor="ctr" anchorCtr="0"/>
                </a:tc>
                <a:tc>
                  <a:txBody>
                    <a:bodyPr/>
                    <a:p>
                      <a:pPr algn="ctr">
                        <a:buNone/>
                      </a:pPr>
                      <a:r>
                        <a:rPr lang="vi-VN" altLang="en-US" sz="1600">
                          <a:sym typeface="+mn-ea"/>
                        </a:rPr>
                        <a:t>User</a:t>
                      </a:r>
                      <a:endParaRPr lang="vi-VN" altLang="en-US" sz="1600">
                        <a:sym typeface="+mn-ea"/>
                      </a:endParaRPr>
                    </a:p>
                  </a:txBody>
                  <a:tcPr anchor="ctr" anchorCtr="0"/>
                </a:tc>
                <a:tc>
                  <a:txBody>
                    <a:bodyPr/>
                    <a:p>
                      <a:pPr algn="ctr">
                        <a:buNone/>
                      </a:pPr>
                      <a:r>
                        <a:rPr lang="en-US" sz="1600"/>
                        <a:t>Sử dụng tài khoản từ gmail</a:t>
                      </a:r>
                      <a:endParaRPr lang="en-US" sz="1600"/>
                    </a:p>
                  </a:txBody>
                  <a:tcPr anchor="ctr" anchorCtr="0"/>
                </a:tc>
                <a:tc>
                  <a:txBody>
                    <a:bodyPr/>
                    <a:p>
                      <a:pPr algn="ctr">
                        <a:buNone/>
                      </a:pPr>
                      <a:r>
                        <a:rPr lang="en-US" sz="1600"/>
                        <a:t>Để tạo và sử dụng tài khoản nhanh chóng</a:t>
                      </a:r>
                      <a:endParaRPr lang="en-US" sz="1600"/>
                    </a:p>
                  </a:txBody>
                  <a:tcPr anchor="ctr" anchorCtr="0"/>
                </a:tc>
                <a:tc>
                  <a:txBody>
                    <a:bodyPr/>
                    <a:p>
                      <a:pPr algn="ctr">
                        <a:buNone/>
                      </a:pPr>
                      <a:r>
                        <a:rPr lang="en-US" sz="1600"/>
                        <a:t>2</a:t>
                      </a:r>
                      <a:endParaRPr lang="en-US" sz="1600"/>
                    </a:p>
                  </a:txBody>
                  <a:tcPr anchor="ctr" anchorCtr="0"/>
                </a:tc>
                <a:tc>
                  <a:txBody>
                    <a:bodyPr/>
                    <a:p>
                      <a:pPr algn="ctr">
                        <a:buNone/>
                      </a:pPr>
                      <a:r>
                        <a:rPr lang="en-US" sz="1600"/>
                        <a:t>Medium</a:t>
                      </a:r>
                      <a:endParaRPr lang="en-US" sz="1600"/>
                    </a:p>
                  </a:txBody>
                  <a:tcPr anchor="ctr" anchorCtr="0"/>
                </a:tc>
              </a:tr>
              <a:tr h="846455">
                <a:tc>
                  <a:txBody>
                    <a:bodyPr/>
                    <a:p>
                      <a:pPr algn="ctr">
                        <a:buNone/>
                      </a:pPr>
                      <a:r>
                        <a:rPr lang="vi-VN" altLang="en-US" sz="1600"/>
                        <a:t>RQ04</a:t>
                      </a:r>
                      <a:endParaRPr lang="vi-VN" altLang="en-US" sz="1600"/>
                    </a:p>
                  </a:txBody>
                  <a:tcPr anchor="ctr" anchorCtr="0"/>
                </a:tc>
                <a:tc>
                  <a:txBody>
                    <a:bodyPr/>
                    <a:p>
                      <a:pPr algn="ctr">
                        <a:buNone/>
                      </a:pPr>
                      <a:r>
                        <a:rPr lang="vi-VN" altLang="en-US" sz="1600">
                          <a:sym typeface="+mn-ea"/>
                        </a:rPr>
                        <a:t>User</a:t>
                      </a:r>
                      <a:endParaRPr lang="vi-VN" altLang="en-US" sz="1600">
                        <a:sym typeface="+mn-ea"/>
                      </a:endParaRPr>
                    </a:p>
                  </a:txBody>
                  <a:tcPr anchor="ctr" anchorCtr="0"/>
                </a:tc>
                <a:tc>
                  <a:txBody>
                    <a:bodyPr/>
                    <a:p>
                      <a:pPr algn="ctr">
                        <a:buNone/>
                      </a:pPr>
                      <a:r>
                        <a:rPr lang="en-US" sz="1600"/>
                        <a:t>Thay đổi mật khẩu</a:t>
                      </a:r>
                      <a:endParaRPr lang="en-US" sz="1600"/>
                    </a:p>
                  </a:txBody>
                  <a:tcPr anchor="ctr" anchorCtr="0"/>
                </a:tc>
                <a:tc>
                  <a:txBody>
                    <a:bodyPr/>
                    <a:p>
                      <a:pPr algn="ctr">
                        <a:buNone/>
                      </a:pPr>
                      <a:r>
                        <a:rPr lang="en-US" sz="1600"/>
                        <a:t>Để thay đổi mật khẩu đăng nhập app bằng gmail cá nhân</a:t>
                      </a:r>
                      <a:endParaRPr lang="en-US" sz="1600"/>
                    </a:p>
                  </a:txBody>
                  <a:tcPr anchor="ctr" anchorCtr="0"/>
                </a:tc>
                <a:tc>
                  <a:txBody>
                    <a:bodyPr/>
                    <a:p>
                      <a:pPr algn="ctr">
                        <a:buNone/>
                      </a:pPr>
                      <a:r>
                        <a:rPr lang="en-US" sz="1600"/>
                        <a:t>2</a:t>
                      </a:r>
                      <a:endParaRPr lang="en-US" sz="1600"/>
                    </a:p>
                  </a:txBody>
                  <a:tcPr anchor="ctr" anchorCtr="0"/>
                </a:tc>
                <a:tc>
                  <a:txBody>
                    <a:bodyPr/>
                    <a:p>
                      <a:pPr algn="ctr">
                        <a:buNone/>
                      </a:pPr>
                      <a:r>
                        <a:rPr lang="en-US" sz="1600"/>
                        <a:t>Low</a:t>
                      </a:r>
                      <a:endParaRPr lang="en-US" sz="1600"/>
                    </a:p>
                  </a:txBody>
                  <a:tcPr anchor="ctr" anchorCtr="0"/>
                </a:tc>
              </a:tr>
              <a:tr h="846455">
                <a:tc>
                  <a:txBody>
                    <a:bodyPr/>
                    <a:p>
                      <a:pPr algn="ctr">
                        <a:buNone/>
                      </a:pPr>
                      <a:r>
                        <a:rPr lang="vi-VN" altLang="en-US" sz="1600"/>
                        <a:t>RQ05</a:t>
                      </a:r>
                      <a:endParaRPr lang="vi-VN" altLang="en-US" sz="1600"/>
                    </a:p>
                  </a:txBody>
                  <a:tcPr anchor="ctr" anchorCtr="0"/>
                </a:tc>
                <a:tc>
                  <a:txBody>
                    <a:bodyPr/>
                    <a:p>
                      <a:pPr algn="ctr">
                        <a:buNone/>
                      </a:pPr>
                      <a:r>
                        <a:rPr lang="vi-VN" altLang="en-US" sz="1600">
                          <a:sym typeface="+mn-ea"/>
                        </a:rPr>
                        <a:t>User</a:t>
                      </a:r>
                      <a:endParaRPr lang="vi-VN" altLang="en-US" sz="1600">
                        <a:sym typeface="+mn-ea"/>
                      </a:endParaRPr>
                    </a:p>
                  </a:txBody>
                  <a:tcPr anchor="ctr" anchorCtr="0"/>
                </a:tc>
                <a:tc>
                  <a:txBody>
                    <a:bodyPr/>
                    <a:p>
                      <a:pPr algn="ctr">
                        <a:buNone/>
                      </a:pPr>
                      <a:r>
                        <a:rPr lang="en-US" sz="1600"/>
                        <a:t>Lấy lại mật khẩu</a:t>
                      </a:r>
                      <a:endParaRPr lang="en-US" sz="1600"/>
                    </a:p>
                  </a:txBody>
                  <a:tcPr anchor="ctr" anchorCtr="0"/>
                </a:tc>
                <a:tc>
                  <a:txBody>
                    <a:bodyPr/>
                    <a:p>
                      <a:pPr algn="ctr">
                        <a:buNone/>
                      </a:pPr>
                      <a:r>
                        <a:rPr lang="en-US" sz="1600"/>
                        <a:t>Để lấy lại quyền sử dụng tài khoản bằng tài khoản gmail khi quên mật khẩu</a:t>
                      </a:r>
                      <a:endParaRPr lang="en-US" sz="1600"/>
                    </a:p>
                  </a:txBody>
                  <a:tcPr anchor="ctr" anchorCtr="0"/>
                </a:tc>
                <a:tc>
                  <a:txBody>
                    <a:bodyPr/>
                    <a:p>
                      <a:pPr algn="ctr">
                        <a:buNone/>
                      </a:pPr>
                      <a:r>
                        <a:rPr lang="en-US" sz="1600"/>
                        <a:t>2</a:t>
                      </a:r>
                      <a:endParaRPr lang="en-US" sz="1600"/>
                    </a:p>
                  </a:txBody>
                  <a:tcPr anchor="ctr" anchorCtr="0"/>
                </a:tc>
                <a:tc>
                  <a:txBody>
                    <a:bodyPr/>
                    <a:p>
                      <a:pPr algn="ctr">
                        <a:buNone/>
                      </a:pPr>
                      <a:r>
                        <a:rPr lang="en-US" sz="1600"/>
                        <a:t>Low</a:t>
                      </a:r>
                      <a:endParaRPr lang="en-US" sz="1600"/>
                    </a:p>
                  </a:txBody>
                  <a:tcPr anchor="ctr" anchorCtr="0"/>
                </a:tc>
              </a:tr>
              <a:tr h="845820">
                <a:tc>
                  <a:txBody>
                    <a:bodyPr/>
                    <a:p>
                      <a:pPr algn="ctr">
                        <a:buNone/>
                      </a:pPr>
                      <a:r>
                        <a:rPr lang="vi-VN" altLang="en-US" sz="1600"/>
                        <a:t>RQ06</a:t>
                      </a:r>
                      <a:endParaRPr lang="vi-VN" altLang="en-US" sz="1600"/>
                    </a:p>
                  </a:txBody>
                  <a:tcPr anchor="ctr" anchorCtr="0"/>
                </a:tc>
                <a:tc>
                  <a:txBody>
                    <a:bodyPr/>
                    <a:p>
                      <a:pPr algn="ctr">
                        <a:buNone/>
                      </a:pPr>
                      <a:r>
                        <a:rPr lang="vi-VN" altLang="en-US" sz="1600">
                          <a:sym typeface="+mn-ea"/>
                        </a:rPr>
                        <a:t>User</a:t>
                      </a:r>
                      <a:endParaRPr lang="vi-VN" altLang="en-US" sz="1600">
                        <a:sym typeface="+mn-ea"/>
                      </a:endParaRPr>
                    </a:p>
                  </a:txBody>
                  <a:tcPr anchor="ctr" anchorCtr="0"/>
                </a:tc>
                <a:tc>
                  <a:txBody>
                    <a:bodyPr/>
                    <a:p>
                      <a:pPr algn="ctr">
                        <a:buNone/>
                      </a:pPr>
                      <a:r>
                        <a:rPr lang="en-US" sz="1600"/>
                        <a:t>Có thể nhập thông tin giao hàng</a:t>
                      </a:r>
                      <a:endParaRPr lang="en-US" sz="1600"/>
                    </a:p>
                  </a:txBody>
                  <a:tcPr anchor="ctr" anchorCtr="0"/>
                </a:tc>
                <a:tc>
                  <a:txBody>
                    <a:bodyPr/>
                    <a:p>
                      <a:pPr algn="ctr">
                        <a:buNone/>
                      </a:pPr>
                      <a:r>
                        <a:rPr lang="en-US" sz="1600"/>
                        <a:t>Để người giao hàng biết nơi giao hàng và người sử dụng biết khi nào món ăn đến</a:t>
                      </a:r>
                      <a:endParaRPr lang="en-US" sz="1600"/>
                    </a:p>
                  </a:txBody>
                  <a:tcPr anchor="ctr" anchorCtr="0"/>
                </a:tc>
                <a:tc>
                  <a:txBody>
                    <a:bodyPr/>
                    <a:p>
                      <a:pPr algn="ctr">
                        <a:buNone/>
                      </a:pPr>
                      <a:r>
                        <a:rPr lang="en-US" sz="1600"/>
                        <a:t>1</a:t>
                      </a:r>
                      <a:endParaRPr lang="en-US" sz="1600"/>
                    </a:p>
                  </a:txBody>
                  <a:tcPr anchor="ctr" anchorCtr="0"/>
                </a:tc>
                <a:tc>
                  <a:txBody>
                    <a:bodyPr/>
                    <a:p>
                      <a:pPr algn="ctr">
                        <a:buNone/>
                      </a:pPr>
                      <a:r>
                        <a:rPr lang="en-US" sz="1600"/>
                        <a:t>Medium</a:t>
                      </a:r>
                      <a:endParaRPr lang="en-US" sz="1600"/>
                    </a:p>
                  </a:txBody>
                  <a:tcPr anchor="ctr" anchorCtr="0"/>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1000">
        <p:cover dir="u"/>
      </p:transition>
    </mc:Choice>
    <mc:Fallback>
      <p:transition spd="slow">
        <p:cover dir="u"/>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p:nvPr/>
        </p:nvGraphicFramePr>
        <p:xfrm>
          <a:off x="-34925" y="0"/>
          <a:ext cx="12261215" cy="6982460"/>
        </p:xfrm>
        <a:graphic>
          <a:graphicData uri="http://schemas.openxmlformats.org/drawingml/2006/table">
            <a:tbl>
              <a:tblPr firstRow="1" bandRow="1">
                <a:tableStyleId>{93296810-A885-4BE3-A3E7-6D5BEEA58F35}</a:tableStyleId>
              </a:tblPr>
              <a:tblGrid>
                <a:gridCol w="1052195"/>
                <a:gridCol w="1532255"/>
                <a:gridCol w="2933065"/>
                <a:gridCol w="3698240"/>
                <a:gridCol w="1590675"/>
                <a:gridCol w="1454785"/>
              </a:tblGrid>
              <a:tr h="845820">
                <a:tc rowSpan="2">
                  <a:txBody>
                    <a:bodyPr/>
                    <a:p>
                      <a:pPr algn="ctr">
                        <a:buNone/>
                      </a:pPr>
                      <a:r>
                        <a:rPr lang="vi-VN" altLang="en-US" sz="2400"/>
                        <a:t>ID</a:t>
                      </a:r>
                      <a:endParaRPr lang="vi-VN" altLang="en-US" sz="2400"/>
                    </a:p>
                  </a:txBody>
                  <a:tcPr anchor="ctr" anchorCtr="0"/>
                </a:tc>
                <a:tc gridSpan="3">
                  <a:txBody>
                    <a:bodyPr/>
                    <a:p>
                      <a:pPr algn="ctr">
                        <a:buNone/>
                      </a:pPr>
                      <a:r>
                        <a:rPr lang="en-US" sz="2400"/>
                        <a:t>STORY / FEATURE / REQUEST</a:t>
                      </a:r>
                      <a:endParaRPr lang="en-US" sz="2400"/>
                    </a:p>
                  </a:txBody>
                  <a:tcPr anchor="ctr" anchorCtr="0"/>
                </a:tc>
                <a:tc hMerge="1">
                  <a:tcPr anchor="ctr" anchorCtr="0"/>
                </a:tc>
                <a:tc hMerge="1">
                  <a:tcPr anchor="ctr" anchorCtr="0"/>
                </a:tc>
                <a:tc rowSpan="2">
                  <a:txBody>
                    <a:bodyPr/>
                    <a:p>
                      <a:pPr algn="ctr">
                        <a:buNone/>
                      </a:pPr>
                      <a:r>
                        <a:rPr lang="en-US" altLang="zh-CN" sz="2400">
                          <a:solidFill>
                            <a:schemeClr val="bg1"/>
                          </a:solidFill>
                        </a:rPr>
                        <a:t>Priority</a:t>
                      </a:r>
                      <a:endParaRPr lang="en-US" sz="2400"/>
                    </a:p>
                  </a:txBody>
                  <a:tcPr anchor="ctr" anchorCtr="0"/>
                </a:tc>
                <a:tc rowSpan="2">
                  <a:txBody>
                    <a:bodyPr/>
                    <a:p>
                      <a:pPr algn="ctr">
                        <a:buNone/>
                      </a:pPr>
                      <a:r>
                        <a:rPr lang="en-US" altLang="zh-CN" sz="2400">
                          <a:solidFill>
                            <a:schemeClr val="bg1"/>
                          </a:solidFill>
                        </a:rPr>
                        <a:t>Business Value</a:t>
                      </a:r>
                      <a:endParaRPr lang="en-US" sz="2400"/>
                    </a:p>
                  </a:txBody>
                  <a:tcPr anchor="ctr" anchorCtr="0"/>
                </a:tc>
              </a:tr>
              <a:tr h="990600">
                <a:tc vMerge="1">
                  <a:tcPr anchor="ctr" anchorCtr="0"/>
                </a:tc>
                <a:tc>
                  <a:txBody>
                    <a:bodyPr/>
                    <a:p>
                      <a:pPr algn="ctr">
                        <a:buNone/>
                      </a:pPr>
                      <a:r>
                        <a:rPr lang="en-US" sz="2400">
                          <a:solidFill>
                            <a:schemeClr val="bg1"/>
                          </a:solidFill>
                        </a:rPr>
                        <a:t>As a/an</a:t>
                      </a:r>
                      <a:endParaRPr lang="en-US" sz="2400">
                        <a:solidFill>
                          <a:schemeClr val="bg1"/>
                        </a:solidFill>
                      </a:endParaRPr>
                    </a:p>
                    <a:p>
                      <a:pPr algn="ctr">
                        <a:buNone/>
                      </a:pPr>
                      <a:r>
                        <a:rPr lang="en-US" sz="2400">
                          <a:solidFill>
                            <a:schemeClr val="bg1"/>
                          </a:solidFill>
                        </a:rPr>
                        <a:t>[User role]</a:t>
                      </a:r>
                      <a:endParaRPr lang="en-US" sz="2400">
                        <a:solidFill>
                          <a:schemeClr val="bg1"/>
                        </a:solidFill>
                      </a:endParaRPr>
                    </a:p>
                  </a:txBody>
                  <a:tcPr anchor="ctr" anchorCtr="0">
                    <a:solidFill>
                      <a:schemeClr val="accent6"/>
                    </a:solidFill>
                  </a:tcPr>
                </a:tc>
                <a:tc>
                  <a:txBody>
                    <a:bodyPr/>
                    <a:p>
                      <a:pPr algn="ctr">
                        <a:buNone/>
                      </a:pPr>
                      <a:r>
                        <a:rPr lang="en-US" sz="2400">
                          <a:solidFill>
                            <a:schemeClr val="bg1"/>
                          </a:solidFill>
                        </a:rPr>
                        <a:t>I want to [Goal]  </a:t>
                      </a:r>
                      <a:endParaRPr lang="en-US" sz="2400">
                        <a:solidFill>
                          <a:schemeClr val="bg1"/>
                        </a:solidFill>
                      </a:endParaRPr>
                    </a:p>
                  </a:txBody>
                  <a:tcPr anchor="ctr" anchorCtr="0">
                    <a:solidFill>
                      <a:schemeClr val="accent6"/>
                    </a:solidFill>
                  </a:tcPr>
                </a:tc>
                <a:tc>
                  <a:txBody>
                    <a:bodyPr/>
                    <a:p>
                      <a:pPr algn="ctr">
                        <a:buNone/>
                      </a:pPr>
                      <a:r>
                        <a:rPr lang="en-US" sz="2400">
                          <a:solidFill>
                            <a:schemeClr val="bg1"/>
                          </a:solidFill>
                        </a:rPr>
                        <a:t>So that</a:t>
                      </a:r>
                      <a:endParaRPr lang="en-US" sz="2400">
                        <a:solidFill>
                          <a:schemeClr val="bg1"/>
                        </a:solidFill>
                      </a:endParaRPr>
                    </a:p>
                    <a:p>
                      <a:pPr algn="ctr">
                        <a:buNone/>
                      </a:pPr>
                      <a:r>
                        <a:rPr lang="en-US" sz="2400">
                          <a:solidFill>
                            <a:schemeClr val="bg1"/>
                          </a:solidFill>
                        </a:rPr>
                        <a:t>[reason] </a:t>
                      </a:r>
                      <a:endParaRPr lang="en-US" sz="2400">
                        <a:solidFill>
                          <a:schemeClr val="bg1"/>
                        </a:solidFill>
                      </a:endParaRPr>
                    </a:p>
                  </a:txBody>
                  <a:tcPr anchor="ctr" anchorCtr="0">
                    <a:solidFill>
                      <a:schemeClr val="accent6"/>
                    </a:solidFill>
                  </a:tcPr>
                </a:tc>
                <a:tc vMerge="1">
                  <a:tcPr anchor="ctr" anchorCtr="0">
                    <a:solidFill>
                      <a:schemeClr val="accent6"/>
                    </a:solidFill>
                  </a:tcPr>
                </a:tc>
                <a:tc vMerge="1">
                  <a:tcPr anchor="ctr" anchorCtr="0">
                    <a:solidFill>
                      <a:schemeClr val="accent6"/>
                    </a:solidFill>
                  </a:tcPr>
                </a:tc>
              </a:tr>
              <a:tr h="914400">
                <a:tc>
                  <a:txBody>
                    <a:bodyPr/>
                    <a:p>
                      <a:pPr algn="ctr">
                        <a:buNone/>
                      </a:pPr>
                      <a:r>
                        <a:rPr lang="vi-VN" altLang="en-US" sz="1600"/>
                        <a:t>RQ07</a:t>
                      </a:r>
                      <a:endParaRPr lang="vi-VN" altLang="en-US" sz="1600"/>
                    </a:p>
                  </a:txBody>
                  <a:tcPr anchor="ctr" anchorCtr="0"/>
                </a:tc>
                <a:tc>
                  <a:txBody>
                    <a:bodyPr/>
                    <a:p>
                      <a:pPr algn="ctr">
                        <a:buNone/>
                      </a:pPr>
                      <a:r>
                        <a:rPr lang="vi-VN" altLang="en-US" sz="1600">
                          <a:sym typeface="+mn-ea"/>
                        </a:rPr>
                        <a:t>User</a:t>
                      </a:r>
                      <a:endParaRPr lang="vi-VN" altLang="en-US" sz="1600">
                        <a:sym typeface="+mn-ea"/>
                      </a:endParaRPr>
                    </a:p>
                  </a:txBody>
                  <a:tcPr anchor="ctr" anchorCtr="0"/>
                </a:tc>
                <a:tc>
                  <a:txBody>
                    <a:bodyPr/>
                    <a:p>
                      <a:pPr algn="ctr">
                        <a:buNone/>
                      </a:pPr>
                      <a:r>
                        <a:rPr lang="en-US" sz="1600"/>
                        <a:t>Có thể xem tất cả các món ăn có trong app</a:t>
                      </a:r>
                      <a:endParaRPr lang="en-US" sz="1600"/>
                    </a:p>
                  </a:txBody>
                  <a:tcPr anchor="ctr" anchorCtr="0"/>
                </a:tc>
                <a:tc>
                  <a:txBody>
                    <a:bodyPr/>
                    <a:p>
                      <a:pPr algn="ctr">
                        <a:buNone/>
                      </a:pPr>
                      <a:r>
                        <a:rPr lang="en-US" sz="1600"/>
                        <a:t>Cho tôi nhìn thấy những món ăn mà bản thân có thể đặt và quảng bá món ăn của bản thân</a:t>
                      </a:r>
                      <a:endParaRPr lang="en-US" sz="1600"/>
                    </a:p>
                  </a:txBody>
                  <a:tcPr anchor="ctr" anchorCtr="0"/>
                </a:tc>
                <a:tc>
                  <a:txBody>
                    <a:bodyPr/>
                    <a:p>
                      <a:pPr algn="ctr">
                        <a:buNone/>
                      </a:pPr>
                      <a:r>
                        <a:rPr lang="en-US" sz="1600"/>
                        <a:t>2</a:t>
                      </a:r>
                      <a:endParaRPr lang="en-US" sz="1600"/>
                    </a:p>
                  </a:txBody>
                  <a:tcPr anchor="ctr" anchorCtr="0"/>
                </a:tc>
                <a:tc>
                  <a:txBody>
                    <a:bodyPr/>
                    <a:p>
                      <a:pPr algn="ctr">
                        <a:buNone/>
                      </a:pPr>
                      <a:r>
                        <a:rPr lang="en-US" sz="1600"/>
                        <a:t>High</a:t>
                      </a:r>
                      <a:endParaRPr lang="en-US" sz="1600"/>
                    </a:p>
                  </a:txBody>
                  <a:tcPr anchor="ctr" anchorCtr="0"/>
                </a:tc>
              </a:tr>
              <a:tr h="846455">
                <a:tc>
                  <a:txBody>
                    <a:bodyPr/>
                    <a:p>
                      <a:pPr algn="ctr">
                        <a:buNone/>
                      </a:pPr>
                      <a:r>
                        <a:rPr lang="vi-VN" altLang="en-US" sz="1600"/>
                        <a:t>RQ08</a:t>
                      </a:r>
                      <a:endParaRPr lang="vi-VN" altLang="en-US" sz="1600"/>
                    </a:p>
                  </a:txBody>
                  <a:tcPr anchor="ctr" anchorCtr="0"/>
                </a:tc>
                <a:tc>
                  <a:txBody>
                    <a:bodyPr/>
                    <a:p>
                      <a:pPr algn="ctr">
                        <a:buNone/>
                      </a:pPr>
                      <a:r>
                        <a:rPr lang="vi-VN" altLang="en-US" sz="1600">
                          <a:sym typeface="+mn-ea"/>
                        </a:rPr>
                        <a:t>User</a:t>
                      </a:r>
                      <a:endParaRPr lang="vi-VN" altLang="en-US" sz="1600">
                        <a:sym typeface="+mn-ea"/>
                      </a:endParaRPr>
                    </a:p>
                  </a:txBody>
                  <a:tcPr anchor="ctr" anchorCtr="0"/>
                </a:tc>
                <a:tc>
                  <a:txBody>
                    <a:bodyPr/>
                    <a:p>
                      <a:pPr algn="ctr">
                        <a:buNone/>
                      </a:pPr>
                      <a:r>
                        <a:rPr lang="en-US" sz="1600"/>
                        <a:t>Có thể xem tất cả các sự kiện của app</a:t>
                      </a:r>
                      <a:endParaRPr lang="en-US" sz="1600"/>
                    </a:p>
                  </a:txBody>
                  <a:tcPr anchor="ctr" anchorCtr="0"/>
                </a:tc>
                <a:tc>
                  <a:txBody>
                    <a:bodyPr/>
                    <a:p>
                      <a:pPr algn="ctr">
                        <a:buNone/>
                      </a:pPr>
                      <a:r>
                        <a:rPr lang="en-US" sz="1600"/>
                        <a:t>Cho tôi biết ứng dụng đang có sự kiện giảm giá gì</a:t>
                      </a:r>
                      <a:endParaRPr lang="en-US" sz="1600"/>
                    </a:p>
                  </a:txBody>
                  <a:tcPr anchor="ctr" anchorCtr="0"/>
                </a:tc>
                <a:tc>
                  <a:txBody>
                    <a:bodyPr/>
                    <a:p>
                      <a:pPr algn="ctr">
                        <a:buNone/>
                      </a:pPr>
                      <a:r>
                        <a:rPr lang="en-US" sz="1600"/>
                        <a:t>2</a:t>
                      </a:r>
                      <a:endParaRPr lang="en-US" sz="1600"/>
                    </a:p>
                  </a:txBody>
                  <a:tcPr anchor="ctr" anchorCtr="0"/>
                </a:tc>
                <a:tc>
                  <a:txBody>
                    <a:bodyPr/>
                    <a:p>
                      <a:pPr algn="ctr">
                        <a:buNone/>
                      </a:pPr>
                      <a:r>
                        <a:rPr lang="en-US" sz="1600"/>
                        <a:t>Medium</a:t>
                      </a:r>
                      <a:endParaRPr lang="en-US" sz="1600"/>
                    </a:p>
                  </a:txBody>
                  <a:tcPr anchor="ctr" anchorCtr="0"/>
                </a:tc>
              </a:tr>
              <a:tr h="846455">
                <a:tc>
                  <a:txBody>
                    <a:bodyPr/>
                    <a:p>
                      <a:pPr algn="ctr">
                        <a:buNone/>
                      </a:pPr>
                      <a:r>
                        <a:rPr lang="vi-VN" altLang="en-US" sz="1600"/>
                        <a:t>RQ09</a:t>
                      </a:r>
                      <a:endParaRPr lang="vi-VN" altLang="en-US" sz="1600"/>
                    </a:p>
                  </a:txBody>
                  <a:tcPr anchor="ctr" anchorCtr="0"/>
                </a:tc>
                <a:tc>
                  <a:txBody>
                    <a:bodyPr/>
                    <a:p>
                      <a:pPr algn="ctr">
                        <a:buNone/>
                      </a:pPr>
                      <a:r>
                        <a:rPr lang="vi-VN" altLang="en-US" sz="1600">
                          <a:sym typeface="+mn-ea"/>
                        </a:rPr>
                        <a:t>User</a:t>
                      </a:r>
                      <a:endParaRPr lang="vi-VN" altLang="en-US" sz="1600">
                        <a:sym typeface="+mn-ea"/>
                      </a:endParaRPr>
                    </a:p>
                  </a:txBody>
                  <a:tcPr anchor="ctr" anchorCtr="0"/>
                </a:tc>
                <a:tc>
                  <a:txBody>
                    <a:bodyPr/>
                    <a:p>
                      <a:pPr algn="ctr">
                        <a:buNone/>
                      </a:pPr>
                      <a:r>
                        <a:rPr lang="en-US" sz="1600"/>
                        <a:t>Có tính năng hiển thị chi tiết nhà hàng</a:t>
                      </a:r>
                      <a:endParaRPr lang="en-US" sz="1600"/>
                    </a:p>
                  </a:txBody>
                  <a:tcPr anchor="ctr" anchorCtr="0"/>
                </a:tc>
                <a:tc>
                  <a:txBody>
                    <a:bodyPr/>
                    <a:p>
                      <a:pPr algn="ctr">
                        <a:buNone/>
                      </a:pPr>
                      <a:r>
                        <a:rPr lang="en-US" sz="1600"/>
                        <a:t>Để người dùng nắm rõ thông tin nhà hàng</a:t>
                      </a:r>
                      <a:endParaRPr lang="en-US" sz="1600"/>
                    </a:p>
                  </a:txBody>
                  <a:tcPr anchor="ctr" anchorCtr="0"/>
                </a:tc>
                <a:tc>
                  <a:txBody>
                    <a:bodyPr/>
                    <a:p>
                      <a:pPr algn="ctr">
                        <a:buNone/>
                      </a:pPr>
                      <a:r>
                        <a:rPr lang="en-US" sz="1600"/>
                        <a:t>5</a:t>
                      </a:r>
                      <a:endParaRPr lang="en-US" sz="1600"/>
                    </a:p>
                  </a:txBody>
                  <a:tcPr anchor="ctr" anchorCtr="0"/>
                </a:tc>
                <a:tc>
                  <a:txBody>
                    <a:bodyPr/>
                    <a:p>
                      <a:pPr algn="ctr">
                        <a:buNone/>
                      </a:pPr>
                      <a:r>
                        <a:rPr lang="en-US" sz="1600"/>
                        <a:t>Medium</a:t>
                      </a:r>
                      <a:endParaRPr lang="en-US" sz="1600"/>
                    </a:p>
                  </a:txBody>
                  <a:tcPr anchor="ctr" anchorCtr="0"/>
                </a:tc>
              </a:tr>
              <a:tr h="846455">
                <a:tc>
                  <a:txBody>
                    <a:bodyPr/>
                    <a:p>
                      <a:pPr algn="ctr">
                        <a:buNone/>
                      </a:pPr>
                      <a:r>
                        <a:rPr lang="vi-VN" altLang="en-US" sz="1600"/>
                        <a:t>RQ10</a:t>
                      </a:r>
                      <a:endParaRPr lang="vi-VN" altLang="en-US" sz="1600"/>
                    </a:p>
                  </a:txBody>
                  <a:tcPr anchor="ctr" anchorCtr="0"/>
                </a:tc>
                <a:tc>
                  <a:txBody>
                    <a:bodyPr/>
                    <a:p>
                      <a:pPr algn="ctr">
                        <a:buNone/>
                      </a:pPr>
                      <a:r>
                        <a:rPr lang="vi-VN" altLang="en-US" sz="1600">
                          <a:sym typeface="+mn-ea"/>
                        </a:rPr>
                        <a:t>User</a:t>
                      </a:r>
                      <a:endParaRPr lang="vi-VN" altLang="en-US" sz="1600">
                        <a:sym typeface="+mn-ea"/>
                      </a:endParaRPr>
                    </a:p>
                  </a:txBody>
                  <a:tcPr anchor="ctr" anchorCtr="0"/>
                </a:tc>
                <a:tc>
                  <a:txBody>
                    <a:bodyPr/>
                    <a:p>
                      <a:pPr algn="ctr">
                        <a:buNone/>
                      </a:pPr>
                      <a:r>
                        <a:rPr lang="en-US" sz="1600"/>
                        <a:t>Có tính năng hiển thị chi tiết món ăn</a:t>
                      </a:r>
                      <a:endParaRPr lang="en-US" sz="1600"/>
                    </a:p>
                  </a:txBody>
                  <a:tcPr anchor="ctr" anchorCtr="0"/>
                </a:tc>
                <a:tc>
                  <a:txBody>
                    <a:bodyPr/>
                    <a:p>
                      <a:pPr algn="ctr">
                        <a:buNone/>
                      </a:pPr>
                      <a:r>
                        <a:rPr lang="en-US" sz="1600"/>
                        <a:t>Để người dùng nắm rõ thông tin món ăn</a:t>
                      </a:r>
                      <a:endParaRPr lang="en-US" sz="1600"/>
                    </a:p>
                  </a:txBody>
                  <a:tcPr anchor="ctr" anchorCtr="0"/>
                </a:tc>
                <a:tc>
                  <a:txBody>
                    <a:bodyPr/>
                    <a:p>
                      <a:pPr algn="ctr">
                        <a:buNone/>
                      </a:pPr>
                      <a:r>
                        <a:rPr lang="en-US" sz="1600"/>
                        <a:t>5</a:t>
                      </a:r>
                      <a:endParaRPr lang="en-US" sz="1600"/>
                    </a:p>
                  </a:txBody>
                  <a:tcPr anchor="ctr" anchorCtr="0"/>
                </a:tc>
                <a:tc>
                  <a:txBody>
                    <a:bodyPr/>
                    <a:p>
                      <a:pPr algn="ctr">
                        <a:buNone/>
                      </a:pPr>
                      <a:r>
                        <a:rPr lang="en-US" sz="1600"/>
                        <a:t>Medium</a:t>
                      </a:r>
                      <a:endParaRPr lang="en-US" sz="1600"/>
                    </a:p>
                  </a:txBody>
                  <a:tcPr anchor="ctr" anchorCtr="0"/>
                </a:tc>
              </a:tr>
              <a:tr h="846455">
                <a:tc>
                  <a:txBody>
                    <a:bodyPr/>
                    <a:p>
                      <a:pPr algn="ctr">
                        <a:buNone/>
                      </a:pPr>
                      <a:r>
                        <a:rPr lang="vi-VN" altLang="en-US" sz="1600"/>
                        <a:t>RQ11</a:t>
                      </a:r>
                      <a:endParaRPr lang="vi-VN" altLang="en-US" sz="1600"/>
                    </a:p>
                  </a:txBody>
                  <a:tcPr anchor="ctr" anchorCtr="0"/>
                </a:tc>
                <a:tc>
                  <a:txBody>
                    <a:bodyPr/>
                    <a:p>
                      <a:pPr algn="ctr">
                        <a:buNone/>
                      </a:pPr>
                      <a:r>
                        <a:rPr lang="vi-VN" altLang="en-US" sz="1600">
                          <a:sym typeface="+mn-ea"/>
                        </a:rPr>
                        <a:t>User</a:t>
                      </a:r>
                      <a:endParaRPr lang="vi-VN" altLang="en-US" sz="1600">
                        <a:sym typeface="+mn-ea"/>
                      </a:endParaRPr>
                    </a:p>
                  </a:txBody>
                  <a:tcPr anchor="ctr" anchorCtr="0"/>
                </a:tc>
                <a:tc>
                  <a:txBody>
                    <a:bodyPr/>
                    <a:p>
                      <a:pPr algn="ctr">
                        <a:buNone/>
                      </a:pPr>
                      <a:r>
                        <a:rPr lang="en-US" sz="1600"/>
                        <a:t>Thêm nhà hàng vào mục nhà hàng yêu thích</a:t>
                      </a:r>
                      <a:endParaRPr lang="en-US" sz="1600"/>
                    </a:p>
                  </a:txBody>
                  <a:tcPr anchor="ctr" anchorCtr="0"/>
                </a:tc>
                <a:tc>
                  <a:txBody>
                    <a:bodyPr/>
                    <a:p>
                      <a:pPr algn="ctr">
                        <a:buNone/>
                      </a:pPr>
                      <a:r>
                        <a:rPr lang="en-US" sz="1600"/>
                        <a:t>Để dễ dàng truy cập nhà hàng yêu thích của tôi</a:t>
                      </a:r>
                      <a:endParaRPr lang="en-US" sz="1600"/>
                    </a:p>
                  </a:txBody>
                  <a:tcPr anchor="ctr" anchorCtr="0"/>
                </a:tc>
                <a:tc>
                  <a:txBody>
                    <a:bodyPr/>
                    <a:p>
                      <a:pPr algn="ctr">
                        <a:buNone/>
                      </a:pPr>
                      <a:r>
                        <a:rPr lang="en-US" sz="1600"/>
                        <a:t>5</a:t>
                      </a:r>
                      <a:endParaRPr lang="en-US" sz="1600"/>
                    </a:p>
                  </a:txBody>
                  <a:tcPr anchor="ctr" anchorCtr="0"/>
                </a:tc>
                <a:tc>
                  <a:txBody>
                    <a:bodyPr/>
                    <a:p>
                      <a:pPr algn="ctr">
                        <a:buNone/>
                      </a:pPr>
                      <a:r>
                        <a:rPr lang="en-US" sz="1600"/>
                        <a:t>Medium</a:t>
                      </a:r>
                      <a:endParaRPr lang="en-US" sz="1600"/>
                    </a:p>
                  </a:txBody>
                  <a:tcPr anchor="ctr" anchorCtr="0"/>
                </a:tc>
              </a:tr>
              <a:tr h="845820">
                <a:tc>
                  <a:txBody>
                    <a:bodyPr/>
                    <a:p>
                      <a:pPr algn="ctr">
                        <a:buNone/>
                      </a:pPr>
                      <a:r>
                        <a:rPr lang="vi-VN" altLang="en-US" sz="1600"/>
                        <a:t>RQ12</a:t>
                      </a:r>
                      <a:endParaRPr lang="vi-VN" altLang="en-US" sz="1600"/>
                    </a:p>
                  </a:txBody>
                  <a:tcPr anchor="ctr" anchorCtr="0"/>
                </a:tc>
                <a:tc>
                  <a:txBody>
                    <a:bodyPr/>
                    <a:p>
                      <a:pPr algn="ctr">
                        <a:buNone/>
                      </a:pPr>
                      <a:r>
                        <a:rPr lang="vi-VN" altLang="en-US" sz="1600">
                          <a:sym typeface="+mn-ea"/>
                        </a:rPr>
                        <a:t>User</a:t>
                      </a:r>
                      <a:endParaRPr lang="vi-VN" altLang="en-US" sz="1600">
                        <a:sym typeface="+mn-ea"/>
                      </a:endParaRPr>
                    </a:p>
                  </a:txBody>
                  <a:tcPr anchor="ctr" anchorCtr="0"/>
                </a:tc>
                <a:tc>
                  <a:txBody>
                    <a:bodyPr/>
                    <a:p>
                      <a:pPr algn="ctr">
                        <a:buNone/>
                      </a:pPr>
                      <a:r>
                        <a:rPr lang="en-US" sz="1600"/>
                        <a:t>Xóa nhà hàng khỏi mục yêu thích</a:t>
                      </a:r>
                      <a:endParaRPr lang="en-US" sz="1600"/>
                    </a:p>
                  </a:txBody>
                  <a:tcPr anchor="ctr" anchorCtr="0"/>
                </a:tc>
                <a:tc>
                  <a:txBody>
                    <a:bodyPr/>
                    <a:p>
                      <a:pPr algn="ctr">
                        <a:buNone/>
                      </a:pPr>
                      <a:r>
                        <a:rPr lang="en-US" sz="1600"/>
                        <a:t>Để thay đổi danh sách nhà hàng yêu thích của tôi</a:t>
                      </a:r>
                      <a:endParaRPr lang="en-US" sz="1600"/>
                    </a:p>
                  </a:txBody>
                  <a:tcPr anchor="ctr" anchorCtr="0"/>
                </a:tc>
                <a:tc>
                  <a:txBody>
                    <a:bodyPr/>
                    <a:p>
                      <a:pPr algn="ctr">
                        <a:buNone/>
                      </a:pPr>
                      <a:r>
                        <a:rPr lang="en-US" sz="1600"/>
                        <a:t>5</a:t>
                      </a:r>
                      <a:endParaRPr lang="en-US" sz="1600"/>
                    </a:p>
                  </a:txBody>
                  <a:tcPr anchor="ctr" anchorCtr="0"/>
                </a:tc>
                <a:tc>
                  <a:txBody>
                    <a:bodyPr/>
                    <a:p>
                      <a:pPr algn="ctr">
                        <a:buNone/>
                      </a:pPr>
                      <a:r>
                        <a:rPr lang="en-US" sz="1600"/>
                        <a:t>Low</a:t>
                      </a:r>
                      <a:endParaRPr lang="en-US" sz="1600"/>
                    </a:p>
                  </a:txBody>
                  <a:tcPr anchor="ctr" anchorCtr="0"/>
                </a:tc>
              </a:tr>
            </a:tbl>
          </a:graphicData>
        </a:graphic>
      </p:graphicFrame>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500">
        <p159:morph option="byObject"/>
      </p:transition>
    </mc:Choice>
    <mc:Fallback>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p:nvPr/>
        </p:nvGraphicFramePr>
        <p:xfrm>
          <a:off x="-34925" y="0"/>
          <a:ext cx="12261215" cy="6914515"/>
        </p:xfrm>
        <a:graphic>
          <a:graphicData uri="http://schemas.openxmlformats.org/drawingml/2006/table">
            <a:tbl>
              <a:tblPr firstRow="1" bandRow="1">
                <a:tableStyleId>{93296810-A885-4BE3-A3E7-6D5BEEA58F35}</a:tableStyleId>
              </a:tblPr>
              <a:tblGrid>
                <a:gridCol w="1052195"/>
                <a:gridCol w="1532255"/>
                <a:gridCol w="2933065"/>
                <a:gridCol w="3698240"/>
                <a:gridCol w="1590675"/>
                <a:gridCol w="1454785"/>
              </a:tblGrid>
              <a:tr h="845820">
                <a:tc rowSpan="2">
                  <a:txBody>
                    <a:bodyPr/>
                    <a:p>
                      <a:pPr algn="ctr">
                        <a:buNone/>
                      </a:pPr>
                      <a:r>
                        <a:rPr lang="vi-VN" altLang="en-US" sz="2400"/>
                        <a:t>ID</a:t>
                      </a:r>
                      <a:endParaRPr lang="vi-VN" altLang="en-US" sz="2400"/>
                    </a:p>
                  </a:txBody>
                  <a:tcPr anchor="ctr" anchorCtr="0"/>
                </a:tc>
                <a:tc gridSpan="3">
                  <a:txBody>
                    <a:bodyPr/>
                    <a:p>
                      <a:pPr algn="ctr">
                        <a:buNone/>
                      </a:pPr>
                      <a:r>
                        <a:rPr lang="en-US" sz="2400"/>
                        <a:t>STORY / FEATURE / REQUEST</a:t>
                      </a:r>
                      <a:endParaRPr lang="en-US" sz="2400"/>
                    </a:p>
                  </a:txBody>
                  <a:tcPr anchor="ctr" anchorCtr="0"/>
                </a:tc>
                <a:tc hMerge="1">
                  <a:tcPr anchor="ctr" anchorCtr="0"/>
                </a:tc>
                <a:tc hMerge="1">
                  <a:tcPr anchor="ctr" anchorCtr="0"/>
                </a:tc>
                <a:tc rowSpan="2">
                  <a:txBody>
                    <a:bodyPr/>
                    <a:p>
                      <a:pPr algn="ctr">
                        <a:buNone/>
                      </a:pPr>
                      <a:r>
                        <a:rPr lang="en-US" altLang="zh-CN" sz="2400">
                          <a:solidFill>
                            <a:schemeClr val="bg1"/>
                          </a:solidFill>
                        </a:rPr>
                        <a:t>Priority</a:t>
                      </a:r>
                      <a:endParaRPr lang="en-US" sz="2400"/>
                    </a:p>
                  </a:txBody>
                  <a:tcPr anchor="ctr" anchorCtr="0"/>
                </a:tc>
                <a:tc rowSpan="2">
                  <a:txBody>
                    <a:bodyPr/>
                    <a:p>
                      <a:pPr algn="ctr">
                        <a:buNone/>
                      </a:pPr>
                      <a:r>
                        <a:rPr lang="en-US" altLang="zh-CN" sz="2400">
                          <a:solidFill>
                            <a:schemeClr val="bg1"/>
                          </a:solidFill>
                        </a:rPr>
                        <a:t>Business Value</a:t>
                      </a:r>
                      <a:endParaRPr lang="en-US" sz="2400"/>
                    </a:p>
                  </a:txBody>
                  <a:tcPr anchor="ctr" anchorCtr="0"/>
                </a:tc>
              </a:tr>
              <a:tr h="990600">
                <a:tc vMerge="1">
                  <a:tcPr anchor="ctr" anchorCtr="0"/>
                </a:tc>
                <a:tc>
                  <a:txBody>
                    <a:bodyPr/>
                    <a:p>
                      <a:pPr algn="ctr">
                        <a:buNone/>
                      </a:pPr>
                      <a:r>
                        <a:rPr lang="en-US" sz="2400">
                          <a:solidFill>
                            <a:schemeClr val="bg1"/>
                          </a:solidFill>
                        </a:rPr>
                        <a:t>As a/an</a:t>
                      </a:r>
                      <a:endParaRPr lang="en-US" sz="2400">
                        <a:solidFill>
                          <a:schemeClr val="bg1"/>
                        </a:solidFill>
                      </a:endParaRPr>
                    </a:p>
                    <a:p>
                      <a:pPr algn="ctr">
                        <a:buNone/>
                      </a:pPr>
                      <a:r>
                        <a:rPr lang="en-US" sz="2400">
                          <a:solidFill>
                            <a:schemeClr val="bg1"/>
                          </a:solidFill>
                        </a:rPr>
                        <a:t>[User role]</a:t>
                      </a:r>
                      <a:endParaRPr lang="en-US" sz="2400">
                        <a:solidFill>
                          <a:schemeClr val="bg1"/>
                        </a:solidFill>
                      </a:endParaRPr>
                    </a:p>
                  </a:txBody>
                  <a:tcPr anchor="ctr" anchorCtr="0">
                    <a:solidFill>
                      <a:schemeClr val="accent6"/>
                    </a:solidFill>
                  </a:tcPr>
                </a:tc>
                <a:tc>
                  <a:txBody>
                    <a:bodyPr/>
                    <a:p>
                      <a:pPr algn="ctr">
                        <a:buNone/>
                      </a:pPr>
                      <a:r>
                        <a:rPr lang="en-US" sz="2400">
                          <a:solidFill>
                            <a:schemeClr val="bg1"/>
                          </a:solidFill>
                        </a:rPr>
                        <a:t>I want to [Goal]  </a:t>
                      </a:r>
                      <a:endParaRPr lang="en-US" sz="2400">
                        <a:solidFill>
                          <a:schemeClr val="bg1"/>
                        </a:solidFill>
                      </a:endParaRPr>
                    </a:p>
                  </a:txBody>
                  <a:tcPr anchor="ctr" anchorCtr="0">
                    <a:solidFill>
                      <a:schemeClr val="accent6"/>
                    </a:solidFill>
                  </a:tcPr>
                </a:tc>
                <a:tc>
                  <a:txBody>
                    <a:bodyPr/>
                    <a:p>
                      <a:pPr algn="ctr">
                        <a:buNone/>
                      </a:pPr>
                      <a:r>
                        <a:rPr lang="en-US" sz="2400">
                          <a:solidFill>
                            <a:schemeClr val="bg1"/>
                          </a:solidFill>
                        </a:rPr>
                        <a:t>So that</a:t>
                      </a:r>
                      <a:endParaRPr lang="en-US" sz="2400">
                        <a:solidFill>
                          <a:schemeClr val="bg1"/>
                        </a:solidFill>
                      </a:endParaRPr>
                    </a:p>
                    <a:p>
                      <a:pPr algn="ctr">
                        <a:buNone/>
                      </a:pPr>
                      <a:r>
                        <a:rPr lang="en-US" sz="2400">
                          <a:solidFill>
                            <a:schemeClr val="bg1"/>
                          </a:solidFill>
                        </a:rPr>
                        <a:t>[reason] </a:t>
                      </a:r>
                      <a:endParaRPr lang="en-US" sz="2400">
                        <a:solidFill>
                          <a:schemeClr val="bg1"/>
                        </a:solidFill>
                      </a:endParaRPr>
                    </a:p>
                  </a:txBody>
                  <a:tcPr anchor="ctr" anchorCtr="0">
                    <a:solidFill>
                      <a:schemeClr val="accent6"/>
                    </a:solidFill>
                  </a:tcPr>
                </a:tc>
                <a:tc vMerge="1">
                  <a:tcPr anchor="ctr" anchorCtr="0">
                    <a:solidFill>
                      <a:schemeClr val="accent6"/>
                    </a:solidFill>
                  </a:tcPr>
                </a:tc>
                <a:tc vMerge="1">
                  <a:tcPr anchor="ctr" anchorCtr="0">
                    <a:solidFill>
                      <a:schemeClr val="accent6"/>
                    </a:solidFill>
                  </a:tcPr>
                </a:tc>
              </a:tr>
              <a:tr h="846455">
                <a:tc>
                  <a:txBody>
                    <a:bodyPr/>
                    <a:p>
                      <a:pPr algn="ctr">
                        <a:buNone/>
                      </a:pPr>
                      <a:r>
                        <a:rPr lang="vi-VN" altLang="en-US" sz="1600"/>
                        <a:t>RQ13</a:t>
                      </a:r>
                      <a:endParaRPr lang="vi-VN" altLang="en-US" sz="1600"/>
                    </a:p>
                  </a:txBody>
                  <a:tcPr anchor="ctr" anchorCtr="0"/>
                </a:tc>
                <a:tc>
                  <a:txBody>
                    <a:bodyPr/>
                    <a:p>
                      <a:pPr algn="ctr">
                        <a:buNone/>
                      </a:pPr>
                      <a:r>
                        <a:rPr lang="vi-VN" altLang="en-US" sz="1600">
                          <a:sym typeface="+mn-ea"/>
                        </a:rPr>
                        <a:t>User</a:t>
                      </a:r>
                      <a:endParaRPr lang="vi-VN" altLang="en-US" sz="1600">
                        <a:sym typeface="+mn-ea"/>
                      </a:endParaRPr>
                    </a:p>
                  </a:txBody>
                  <a:tcPr anchor="ctr" anchorCtr="0"/>
                </a:tc>
                <a:tc>
                  <a:txBody>
                    <a:bodyPr/>
                    <a:p>
                      <a:pPr algn="ctr">
                        <a:buNone/>
                      </a:pPr>
                      <a:r>
                        <a:rPr lang="en-US" sz="1600"/>
                        <a:t>Thêm món ăn vào mục yêu thích</a:t>
                      </a:r>
                      <a:endParaRPr lang="en-US" sz="1600"/>
                    </a:p>
                  </a:txBody>
                  <a:tcPr anchor="ctr" anchorCtr="0"/>
                </a:tc>
                <a:tc>
                  <a:txBody>
                    <a:bodyPr/>
                    <a:p>
                      <a:pPr algn="ctr">
                        <a:buNone/>
                      </a:pPr>
                      <a:r>
                        <a:rPr lang="en-US" sz="1600"/>
                        <a:t>Để nhanh chóng tìm ra món ăn mà tôi yêu thích</a:t>
                      </a:r>
                      <a:endParaRPr lang="en-US" sz="1600"/>
                    </a:p>
                  </a:txBody>
                  <a:tcPr anchor="ctr" anchorCtr="0"/>
                </a:tc>
                <a:tc>
                  <a:txBody>
                    <a:bodyPr/>
                    <a:p>
                      <a:pPr algn="ctr">
                        <a:buNone/>
                      </a:pPr>
                      <a:r>
                        <a:rPr lang="en-US" sz="1600"/>
                        <a:t>5</a:t>
                      </a:r>
                      <a:endParaRPr lang="en-US" sz="1600"/>
                    </a:p>
                  </a:txBody>
                  <a:tcPr anchor="ctr" anchorCtr="0"/>
                </a:tc>
                <a:tc>
                  <a:txBody>
                    <a:bodyPr/>
                    <a:p>
                      <a:pPr algn="ctr">
                        <a:buNone/>
                      </a:pPr>
                      <a:r>
                        <a:rPr lang="en-US" sz="1600"/>
                        <a:t>Medium</a:t>
                      </a:r>
                      <a:endParaRPr lang="en-US" sz="1600"/>
                    </a:p>
                  </a:txBody>
                  <a:tcPr anchor="ctr" anchorCtr="0"/>
                </a:tc>
              </a:tr>
              <a:tr h="846455">
                <a:tc>
                  <a:txBody>
                    <a:bodyPr/>
                    <a:p>
                      <a:pPr algn="ctr">
                        <a:buNone/>
                      </a:pPr>
                      <a:r>
                        <a:rPr lang="vi-VN" altLang="en-US" sz="1600"/>
                        <a:t>RQ14</a:t>
                      </a:r>
                      <a:endParaRPr lang="vi-VN" altLang="en-US" sz="1600"/>
                    </a:p>
                  </a:txBody>
                  <a:tcPr anchor="ctr" anchorCtr="0"/>
                </a:tc>
                <a:tc>
                  <a:txBody>
                    <a:bodyPr/>
                    <a:p>
                      <a:pPr algn="ctr">
                        <a:buNone/>
                      </a:pPr>
                      <a:r>
                        <a:rPr lang="vi-VN" altLang="en-US" sz="1600">
                          <a:sym typeface="+mn-ea"/>
                        </a:rPr>
                        <a:t>User</a:t>
                      </a:r>
                      <a:endParaRPr lang="vi-VN" altLang="en-US" sz="1600">
                        <a:sym typeface="+mn-ea"/>
                      </a:endParaRPr>
                    </a:p>
                  </a:txBody>
                  <a:tcPr anchor="ctr" anchorCtr="0"/>
                </a:tc>
                <a:tc>
                  <a:txBody>
                    <a:bodyPr/>
                    <a:p>
                      <a:pPr algn="ctr">
                        <a:buNone/>
                      </a:pPr>
                      <a:r>
                        <a:rPr lang="en-US" sz="1600"/>
                        <a:t>Xóa món ăn vào mục yêu thích</a:t>
                      </a:r>
                      <a:endParaRPr lang="en-US" sz="1600"/>
                    </a:p>
                  </a:txBody>
                  <a:tcPr anchor="ctr" anchorCtr="0"/>
                </a:tc>
                <a:tc>
                  <a:txBody>
                    <a:bodyPr/>
                    <a:p>
                      <a:pPr algn="ctr">
                        <a:buNone/>
                      </a:pPr>
                      <a:r>
                        <a:rPr lang="en-US" sz="1600"/>
                        <a:t>Để thay đổi danh sách món ăn yêu thích của tôi</a:t>
                      </a:r>
                      <a:endParaRPr lang="en-US" sz="1600"/>
                    </a:p>
                  </a:txBody>
                  <a:tcPr anchor="ctr" anchorCtr="0"/>
                </a:tc>
                <a:tc>
                  <a:txBody>
                    <a:bodyPr/>
                    <a:p>
                      <a:pPr algn="ctr">
                        <a:buNone/>
                      </a:pPr>
                      <a:r>
                        <a:rPr lang="en-US" sz="1600"/>
                        <a:t>5</a:t>
                      </a:r>
                      <a:endParaRPr lang="en-US" sz="1600"/>
                    </a:p>
                  </a:txBody>
                  <a:tcPr anchor="ctr" anchorCtr="0"/>
                </a:tc>
                <a:tc>
                  <a:txBody>
                    <a:bodyPr/>
                    <a:p>
                      <a:pPr algn="ctr">
                        <a:buNone/>
                      </a:pPr>
                      <a:r>
                        <a:rPr lang="en-US" sz="1600"/>
                        <a:t>Low</a:t>
                      </a:r>
                      <a:endParaRPr lang="en-US" sz="1600"/>
                    </a:p>
                  </a:txBody>
                  <a:tcPr anchor="ctr" anchorCtr="0"/>
                </a:tc>
              </a:tr>
              <a:tr h="846455">
                <a:tc>
                  <a:txBody>
                    <a:bodyPr/>
                    <a:p>
                      <a:pPr algn="ctr">
                        <a:buNone/>
                      </a:pPr>
                      <a:r>
                        <a:rPr lang="vi-VN" altLang="en-US" sz="1600"/>
                        <a:t>RQ15</a:t>
                      </a:r>
                      <a:endParaRPr lang="vi-VN" altLang="en-US" sz="1600"/>
                    </a:p>
                  </a:txBody>
                  <a:tcPr anchor="ctr" anchorCtr="0"/>
                </a:tc>
                <a:tc>
                  <a:txBody>
                    <a:bodyPr/>
                    <a:p>
                      <a:pPr algn="ctr">
                        <a:buNone/>
                      </a:pPr>
                      <a:r>
                        <a:rPr lang="vi-VN" altLang="en-US" sz="1600">
                          <a:sym typeface="+mn-ea"/>
                        </a:rPr>
                        <a:t>User</a:t>
                      </a:r>
                      <a:endParaRPr lang="vi-VN" altLang="en-US" sz="1600">
                        <a:sym typeface="+mn-ea"/>
                      </a:endParaRPr>
                    </a:p>
                  </a:txBody>
                  <a:tcPr anchor="ctr" anchorCtr="0"/>
                </a:tc>
                <a:tc>
                  <a:txBody>
                    <a:bodyPr/>
                    <a:p>
                      <a:pPr algn="ctr">
                        <a:buNone/>
                      </a:pPr>
                      <a:r>
                        <a:rPr lang="en-US" sz="1600"/>
                        <a:t>Thêm món ăn vào giỏ hàng</a:t>
                      </a:r>
                      <a:endParaRPr lang="en-US" sz="1600"/>
                    </a:p>
                  </a:txBody>
                  <a:tcPr anchor="ctr" anchorCtr="0"/>
                </a:tc>
                <a:tc>
                  <a:txBody>
                    <a:bodyPr/>
                    <a:p>
                      <a:pPr algn="ctr">
                        <a:buNone/>
                      </a:pPr>
                      <a:r>
                        <a:rPr lang="en-US" sz="1600"/>
                        <a:t>Để tạo danh sách mua hàng</a:t>
                      </a:r>
                      <a:endParaRPr lang="en-US" sz="1600"/>
                    </a:p>
                  </a:txBody>
                  <a:tcPr anchor="ctr" anchorCtr="0"/>
                </a:tc>
                <a:tc>
                  <a:txBody>
                    <a:bodyPr/>
                    <a:p>
                      <a:pPr algn="ctr">
                        <a:buNone/>
                      </a:pPr>
                      <a:r>
                        <a:rPr lang="en-US" sz="1600"/>
                        <a:t>3</a:t>
                      </a:r>
                      <a:endParaRPr lang="en-US" sz="1600"/>
                    </a:p>
                  </a:txBody>
                  <a:tcPr anchor="ctr" anchorCtr="0"/>
                </a:tc>
                <a:tc>
                  <a:txBody>
                    <a:bodyPr/>
                    <a:p>
                      <a:pPr algn="ctr">
                        <a:buNone/>
                      </a:pPr>
                      <a:r>
                        <a:rPr lang="en-US" sz="1600"/>
                        <a:t>High</a:t>
                      </a:r>
                      <a:endParaRPr lang="en-US" sz="1600"/>
                    </a:p>
                  </a:txBody>
                  <a:tcPr anchor="ctr" anchorCtr="0"/>
                </a:tc>
              </a:tr>
              <a:tr h="846455">
                <a:tc>
                  <a:txBody>
                    <a:bodyPr/>
                    <a:p>
                      <a:pPr algn="ctr">
                        <a:buNone/>
                      </a:pPr>
                      <a:r>
                        <a:rPr lang="vi-VN" altLang="en-US" sz="1600"/>
                        <a:t>RQ16</a:t>
                      </a:r>
                      <a:endParaRPr lang="vi-VN" altLang="en-US" sz="1600"/>
                    </a:p>
                  </a:txBody>
                  <a:tcPr anchor="ctr" anchorCtr="0"/>
                </a:tc>
                <a:tc>
                  <a:txBody>
                    <a:bodyPr/>
                    <a:p>
                      <a:pPr algn="ctr">
                        <a:buNone/>
                      </a:pPr>
                      <a:r>
                        <a:rPr lang="vi-VN" altLang="en-US" sz="1600">
                          <a:sym typeface="+mn-ea"/>
                        </a:rPr>
                        <a:t>User</a:t>
                      </a:r>
                      <a:endParaRPr lang="vi-VN" altLang="en-US" sz="1600">
                        <a:sym typeface="+mn-ea"/>
                      </a:endParaRPr>
                    </a:p>
                  </a:txBody>
                  <a:tcPr anchor="ctr" anchorCtr="0"/>
                </a:tc>
                <a:tc>
                  <a:txBody>
                    <a:bodyPr/>
                    <a:p>
                      <a:pPr algn="ctr">
                        <a:buNone/>
                      </a:pPr>
                      <a:r>
                        <a:rPr lang="en-US" sz="1600"/>
                        <a:t>Có thông báo khi thêm món ăn mới vào giỏ hàng</a:t>
                      </a:r>
                      <a:endParaRPr lang="en-US" sz="1600"/>
                    </a:p>
                  </a:txBody>
                  <a:tcPr anchor="ctr" anchorCtr="0"/>
                </a:tc>
                <a:tc>
                  <a:txBody>
                    <a:bodyPr/>
                    <a:p>
                      <a:pPr algn="ctr">
                        <a:buNone/>
                      </a:pPr>
                      <a:r>
                        <a:rPr lang="en-US" sz="1600"/>
                        <a:t>Để tôi có thể biết bản thân mình đã thêm 1 vật phẩm vào giỏ hàng</a:t>
                      </a:r>
                      <a:endParaRPr lang="en-US" sz="1600"/>
                    </a:p>
                  </a:txBody>
                  <a:tcPr anchor="ctr" anchorCtr="0"/>
                </a:tc>
                <a:tc>
                  <a:txBody>
                    <a:bodyPr/>
                    <a:p>
                      <a:pPr algn="ctr">
                        <a:buNone/>
                      </a:pPr>
                      <a:r>
                        <a:rPr lang="en-US" sz="1600"/>
                        <a:t>3</a:t>
                      </a:r>
                      <a:endParaRPr lang="en-US" sz="1600"/>
                    </a:p>
                  </a:txBody>
                  <a:tcPr anchor="ctr" anchorCtr="0"/>
                </a:tc>
                <a:tc>
                  <a:txBody>
                    <a:bodyPr/>
                    <a:p>
                      <a:pPr algn="ctr">
                        <a:buNone/>
                      </a:pPr>
                      <a:r>
                        <a:rPr lang="en-US" sz="1600"/>
                        <a:t>Low</a:t>
                      </a:r>
                      <a:endParaRPr lang="en-US" sz="1600"/>
                    </a:p>
                  </a:txBody>
                  <a:tcPr anchor="ctr" anchorCtr="0"/>
                </a:tc>
              </a:tr>
              <a:tr h="846455">
                <a:tc>
                  <a:txBody>
                    <a:bodyPr/>
                    <a:p>
                      <a:pPr algn="ctr">
                        <a:buNone/>
                      </a:pPr>
                      <a:r>
                        <a:rPr lang="vi-VN" altLang="en-US" sz="1600"/>
                        <a:t>RQ17</a:t>
                      </a:r>
                      <a:endParaRPr lang="vi-VN" altLang="en-US" sz="1600"/>
                    </a:p>
                  </a:txBody>
                  <a:tcPr anchor="ctr" anchorCtr="0"/>
                </a:tc>
                <a:tc>
                  <a:txBody>
                    <a:bodyPr/>
                    <a:p>
                      <a:pPr algn="ctr">
                        <a:buNone/>
                      </a:pPr>
                      <a:r>
                        <a:rPr lang="vi-VN" altLang="en-US" sz="1600">
                          <a:sym typeface="+mn-ea"/>
                        </a:rPr>
                        <a:t>User</a:t>
                      </a:r>
                      <a:endParaRPr lang="vi-VN" altLang="en-US" sz="1600">
                        <a:sym typeface="+mn-ea"/>
                      </a:endParaRPr>
                    </a:p>
                  </a:txBody>
                  <a:tcPr anchor="ctr" anchorCtr="0"/>
                </a:tc>
                <a:tc>
                  <a:txBody>
                    <a:bodyPr/>
                    <a:p>
                      <a:pPr algn="ctr">
                        <a:buNone/>
                      </a:pPr>
                      <a:r>
                        <a:rPr lang="en-US" sz="1600"/>
                        <a:t>Cập nhật giỏ hàng</a:t>
                      </a:r>
                      <a:endParaRPr lang="en-US" sz="1600"/>
                    </a:p>
                  </a:txBody>
                  <a:tcPr anchor="ctr" anchorCtr="0"/>
                </a:tc>
                <a:tc>
                  <a:txBody>
                    <a:bodyPr/>
                    <a:p>
                      <a:pPr algn="ctr">
                        <a:buNone/>
                      </a:pPr>
                      <a:r>
                        <a:rPr lang="en-US" sz="1600"/>
                        <a:t>Thêm hoặc bớt sản phẩm đơn hàng có trong giỏ hàng</a:t>
                      </a:r>
                      <a:endParaRPr lang="en-US" sz="1600"/>
                    </a:p>
                  </a:txBody>
                  <a:tcPr anchor="ctr" anchorCtr="0"/>
                </a:tc>
                <a:tc>
                  <a:txBody>
                    <a:bodyPr/>
                    <a:p>
                      <a:pPr algn="ctr">
                        <a:buNone/>
                      </a:pPr>
                      <a:r>
                        <a:rPr lang="en-US" sz="1600"/>
                        <a:t>4</a:t>
                      </a:r>
                      <a:endParaRPr lang="en-US" sz="1600"/>
                    </a:p>
                  </a:txBody>
                  <a:tcPr anchor="ctr" anchorCtr="0"/>
                </a:tc>
                <a:tc>
                  <a:txBody>
                    <a:bodyPr/>
                    <a:p>
                      <a:pPr algn="ctr">
                        <a:buNone/>
                      </a:pPr>
                      <a:r>
                        <a:rPr lang="en-US" sz="1600"/>
                        <a:t>Medium</a:t>
                      </a:r>
                      <a:endParaRPr lang="en-US" sz="1600"/>
                    </a:p>
                  </a:txBody>
                  <a:tcPr anchor="ctr" anchorCtr="0"/>
                </a:tc>
              </a:tr>
              <a:tr h="845820">
                <a:tc>
                  <a:txBody>
                    <a:bodyPr/>
                    <a:p>
                      <a:pPr algn="ctr">
                        <a:buNone/>
                      </a:pPr>
                      <a:r>
                        <a:rPr lang="vi-VN" altLang="en-US" sz="1600"/>
                        <a:t>RQ18</a:t>
                      </a:r>
                      <a:endParaRPr lang="vi-VN" altLang="en-US" sz="1600"/>
                    </a:p>
                  </a:txBody>
                  <a:tcPr anchor="ctr" anchorCtr="0"/>
                </a:tc>
                <a:tc>
                  <a:txBody>
                    <a:bodyPr/>
                    <a:p>
                      <a:pPr algn="ctr">
                        <a:buNone/>
                      </a:pPr>
                      <a:r>
                        <a:rPr lang="vi-VN" altLang="en-US" sz="1600">
                          <a:sym typeface="+mn-ea"/>
                        </a:rPr>
                        <a:t>User</a:t>
                      </a:r>
                      <a:endParaRPr lang="vi-VN" altLang="en-US" sz="1600">
                        <a:sym typeface="+mn-ea"/>
                      </a:endParaRPr>
                    </a:p>
                  </a:txBody>
                  <a:tcPr anchor="ctr" anchorCtr="0"/>
                </a:tc>
                <a:tc>
                  <a:txBody>
                    <a:bodyPr/>
                    <a:p>
                      <a:pPr algn="ctr">
                        <a:buNone/>
                      </a:pPr>
                      <a:r>
                        <a:rPr lang="en-US" sz="1600"/>
                        <a:t>Xóa món ăn trong giỏ hàng</a:t>
                      </a:r>
                      <a:endParaRPr lang="en-US" sz="1600"/>
                    </a:p>
                  </a:txBody>
                  <a:tcPr anchor="ctr" anchorCtr="0"/>
                </a:tc>
                <a:tc>
                  <a:txBody>
                    <a:bodyPr/>
                    <a:p>
                      <a:pPr algn="ctr">
                        <a:buNone/>
                      </a:pPr>
                      <a:r>
                        <a:rPr lang="en-US" sz="1600"/>
                        <a:t>Xóa 1 món ăn của giỏ hàng</a:t>
                      </a:r>
                      <a:endParaRPr lang="en-US" sz="1600"/>
                    </a:p>
                  </a:txBody>
                  <a:tcPr anchor="ctr" anchorCtr="0"/>
                </a:tc>
                <a:tc>
                  <a:txBody>
                    <a:bodyPr/>
                    <a:p>
                      <a:pPr algn="ctr">
                        <a:buNone/>
                      </a:pPr>
                      <a:r>
                        <a:rPr lang="en-US" sz="1600"/>
                        <a:t>4</a:t>
                      </a:r>
                      <a:endParaRPr lang="en-US" sz="1600"/>
                    </a:p>
                  </a:txBody>
                  <a:tcPr anchor="ctr" anchorCtr="0"/>
                </a:tc>
                <a:tc>
                  <a:txBody>
                    <a:bodyPr/>
                    <a:p>
                      <a:pPr algn="ctr">
                        <a:buNone/>
                      </a:pPr>
                      <a:r>
                        <a:rPr lang="en-US" sz="1600"/>
                        <a:t>Low</a:t>
                      </a:r>
                      <a:endParaRPr lang="en-US" sz="1600"/>
                    </a:p>
                  </a:txBody>
                  <a:tcPr anchor="ctr" anchorCtr="0"/>
                </a:tc>
              </a:tr>
            </a:tbl>
          </a:graphicData>
        </a:graphic>
      </p:graphicFrame>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500">
        <p159:morph option="byObject"/>
      </p:transition>
    </mc:Choice>
    <mc:Fallback>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p:nvPr/>
        </p:nvGraphicFramePr>
        <p:xfrm>
          <a:off x="-34925" y="0"/>
          <a:ext cx="12261215" cy="6914515"/>
        </p:xfrm>
        <a:graphic>
          <a:graphicData uri="http://schemas.openxmlformats.org/drawingml/2006/table">
            <a:tbl>
              <a:tblPr firstRow="1" bandRow="1">
                <a:tableStyleId>{93296810-A885-4BE3-A3E7-6D5BEEA58F35}</a:tableStyleId>
              </a:tblPr>
              <a:tblGrid>
                <a:gridCol w="1052195"/>
                <a:gridCol w="1532255"/>
                <a:gridCol w="2933065"/>
                <a:gridCol w="3698240"/>
                <a:gridCol w="1590675"/>
                <a:gridCol w="1454785"/>
              </a:tblGrid>
              <a:tr h="845820">
                <a:tc rowSpan="2">
                  <a:txBody>
                    <a:bodyPr/>
                    <a:p>
                      <a:pPr algn="ctr">
                        <a:buNone/>
                      </a:pPr>
                      <a:r>
                        <a:rPr lang="vi-VN" altLang="en-US" sz="2400"/>
                        <a:t>ID</a:t>
                      </a:r>
                      <a:endParaRPr lang="vi-VN" altLang="en-US" sz="2400"/>
                    </a:p>
                  </a:txBody>
                  <a:tcPr anchor="ctr" anchorCtr="0"/>
                </a:tc>
                <a:tc gridSpan="3">
                  <a:txBody>
                    <a:bodyPr/>
                    <a:p>
                      <a:pPr algn="ctr">
                        <a:buNone/>
                      </a:pPr>
                      <a:r>
                        <a:rPr lang="en-US" sz="2400"/>
                        <a:t>STORY / FEATURE / REQUEST</a:t>
                      </a:r>
                      <a:endParaRPr lang="en-US" sz="2400"/>
                    </a:p>
                  </a:txBody>
                  <a:tcPr anchor="ctr" anchorCtr="0"/>
                </a:tc>
                <a:tc hMerge="1">
                  <a:tcPr anchor="ctr" anchorCtr="0"/>
                </a:tc>
                <a:tc hMerge="1">
                  <a:tcPr anchor="ctr" anchorCtr="0"/>
                </a:tc>
                <a:tc rowSpan="2">
                  <a:txBody>
                    <a:bodyPr/>
                    <a:p>
                      <a:pPr algn="ctr">
                        <a:buNone/>
                      </a:pPr>
                      <a:r>
                        <a:rPr lang="en-US" altLang="zh-CN" sz="2400">
                          <a:solidFill>
                            <a:schemeClr val="bg1"/>
                          </a:solidFill>
                        </a:rPr>
                        <a:t>Priority</a:t>
                      </a:r>
                      <a:endParaRPr lang="en-US" sz="2400"/>
                    </a:p>
                  </a:txBody>
                  <a:tcPr anchor="ctr" anchorCtr="0"/>
                </a:tc>
                <a:tc rowSpan="2">
                  <a:txBody>
                    <a:bodyPr/>
                    <a:p>
                      <a:pPr algn="ctr">
                        <a:buNone/>
                      </a:pPr>
                      <a:r>
                        <a:rPr lang="en-US" altLang="zh-CN" sz="2400">
                          <a:solidFill>
                            <a:schemeClr val="bg1"/>
                          </a:solidFill>
                        </a:rPr>
                        <a:t>Business Value</a:t>
                      </a:r>
                      <a:endParaRPr lang="en-US" sz="2400"/>
                    </a:p>
                  </a:txBody>
                  <a:tcPr anchor="ctr" anchorCtr="0"/>
                </a:tc>
              </a:tr>
              <a:tr h="990600">
                <a:tc vMerge="1">
                  <a:tcPr anchor="ctr" anchorCtr="0"/>
                </a:tc>
                <a:tc>
                  <a:txBody>
                    <a:bodyPr/>
                    <a:p>
                      <a:pPr algn="ctr">
                        <a:buNone/>
                      </a:pPr>
                      <a:r>
                        <a:rPr lang="en-US" sz="2400">
                          <a:solidFill>
                            <a:schemeClr val="bg1"/>
                          </a:solidFill>
                        </a:rPr>
                        <a:t>As a/an</a:t>
                      </a:r>
                      <a:endParaRPr lang="en-US" sz="2400">
                        <a:solidFill>
                          <a:schemeClr val="bg1"/>
                        </a:solidFill>
                      </a:endParaRPr>
                    </a:p>
                    <a:p>
                      <a:pPr algn="ctr">
                        <a:buNone/>
                      </a:pPr>
                      <a:r>
                        <a:rPr lang="en-US" sz="2400">
                          <a:solidFill>
                            <a:schemeClr val="bg1"/>
                          </a:solidFill>
                        </a:rPr>
                        <a:t>[User role]</a:t>
                      </a:r>
                      <a:endParaRPr lang="en-US" sz="2400">
                        <a:solidFill>
                          <a:schemeClr val="bg1"/>
                        </a:solidFill>
                      </a:endParaRPr>
                    </a:p>
                  </a:txBody>
                  <a:tcPr anchor="ctr" anchorCtr="0">
                    <a:solidFill>
                      <a:schemeClr val="accent6"/>
                    </a:solidFill>
                  </a:tcPr>
                </a:tc>
                <a:tc>
                  <a:txBody>
                    <a:bodyPr/>
                    <a:p>
                      <a:pPr algn="ctr">
                        <a:buNone/>
                      </a:pPr>
                      <a:r>
                        <a:rPr lang="en-US" sz="2400">
                          <a:solidFill>
                            <a:schemeClr val="bg1"/>
                          </a:solidFill>
                        </a:rPr>
                        <a:t>I want to [Goal]  </a:t>
                      </a:r>
                      <a:endParaRPr lang="en-US" sz="2400">
                        <a:solidFill>
                          <a:schemeClr val="bg1"/>
                        </a:solidFill>
                      </a:endParaRPr>
                    </a:p>
                  </a:txBody>
                  <a:tcPr anchor="ctr" anchorCtr="0">
                    <a:solidFill>
                      <a:schemeClr val="accent6"/>
                    </a:solidFill>
                  </a:tcPr>
                </a:tc>
                <a:tc>
                  <a:txBody>
                    <a:bodyPr/>
                    <a:p>
                      <a:pPr algn="ctr">
                        <a:buNone/>
                      </a:pPr>
                      <a:r>
                        <a:rPr lang="en-US" sz="2400">
                          <a:solidFill>
                            <a:schemeClr val="bg1"/>
                          </a:solidFill>
                        </a:rPr>
                        <a:t>So that</a:t>
                      </a:r>
                      <a:endParaRPr lang="en-US" sz="2400">
                        <a:solidFill>
                          <a:schemeClr val="bg1"/>
                        </a:solidFill>
                      </a:endParaRPr>
                    </a:p>
                    <a:p>
                      <a:pPr algn="ctr">
                        <a:buNone/>
                      </a:pPr>
                      <a:r>
                        <a:rPr lang="en-US" sz="2400">
                          <a:solidFill>
                            <a:schemeClr val="bg1"/>
                          </a:solidFill>
                        </a:rPr>
                        <a:t>[reason] </a:t>
                      </a:r>
                      <a:endParaRPr lang="en-US" sz="2400">
                        <a:solidFill>
                          <a:schemeClr val="bg1"/>
                        </a:solidFill>
                      </a:endParaRPr>
                    </a:p>
                  </a:txBody>
                  <a:tcPr anchor="ctr" anchorCtr="0">
                    <a:solidFill>
                      <a:schemeClr val="accent6"/>
                    </a:solidFill>
                  </a:tcPr>
                </a:tc>
                <a:tc vMerge="1">
                  <a:tcPr anchor="ctr" anchorCtr="0">
                    <a:solidFill>
                      <a:schemeClr val="accent6"/>
                    </a:solidFill>
                  </a:tcPr>
                </a:tc>
                <a:tc vMerge="1">
                  <a:tcPr anchor="ctr" anchorCtr="0">
                    <a:solidFill>
                      <a:schemeClr val="accent6"/>
                    </a:solidFill>
                  </a:tcPr>
                </a:tc>
              </a:tr>
              <a:tr h="846455">
                <a:tc>
                  <a:txBody>
                    <a:bodyPr/>
                    <a:p>
                      <a:pPr algn="ctr">
                        <a:buNone/>
                      </a:pPr>
                      <a:r>
                        <a:rPr lang="vi-VN" altLang="en-US" sz="1600"/>
                        <a:t>RQ19</a:t>
                      </a:r>
                      <a:endParaRPr lang="vi-VN" altLang="en-US" sz="1600"/>
                    </a:p>
                  </a:txBody>
                  <a:tcPr anchor="ctr" anchorCtr="0"/>
                </a:tc>
                <a:tc>
                  <a:txBody>
                    <a:bodyPr/>
                    <a:p>
                      <a:pPr algn="ctr">
                        <a:buNone/>
                      </a:pPr>
                      <a:r>
                        <a:rPr lang="vi-VN" altLang="en-US" sz="1600">
                          <a:sym typeface="+mn-ea"/>
                        </a:rPr>
                        <a:t>User</a:t>
                      </a:r>
                      <a:endParaRPr lang="vi-VN" altLang="en-US" sz="1600">
                        <a:sym typeface="+mn-ea"/>
                      </a:endParaRPr>
                    </a:p>
                  </a:txBody>
                  <a:tcPr anchor="ctr" anchorCtr="0"/>
                </a:tc>
                <a:tc>
                  <a:txBody>
                    <a:bodyPr/>
                    <a:p>
                      <a:pPr algn="ctr">
                        <a:buNone/>
                      </a:pPr>
                      <a:r>
                        <a:rPr lang="en-US" sz="1600"/>
                        <a:t>Liên kết với những phương thức thanh toán ứng dụng cung cấp</a:t>
                      </a:r>
                      <a:endParaRPr lang="en-US" sz="1600"/>
                    </a:p>
                  </a:txBody>
                  <a:tcPr anchor="ctr" anchorCtr="0"/>
                </a:tc>
                <a:tc>
                  <a:txBody>
                    <a:bodyPr/>
                    <a:p>
                      <a:pPr algn="ctr">
                        <a:buNone/>
                      </a:pPr>
                      <a:r>
                        <a:rPr lang="en-US" sz="1600"/>
                        <a:t>Giúp người dùng có nhiều lựa chọn thanh toán</a:t>
                      </a:r>
                      <a:endParaRPr lang="en-US" sz="1600"/>
                    </a:p>
                  </a:txBody>
                  <a:tcPr anchor="ctr" anchorCtr="0"/>
                </a:tc>
                <a:tc>
                  <a:txBody>
                    <a:bodyPr/>
                    <a:p>
                      <a:pPr algn="ctr">
                        <a:buNone/>
                      </a:pPr>
                      <a:r>
                        <a:rPr lang="en-US" sz="1600"/>
                        <a:t>1</a:t>
                      </a:r>
                      <a:endParaRPr lang="en-US" sz="1600"/>
                    </a:p>
                  </a:txBody>
                  <a:tcPr anchor="ctr" anchorCtr="0"/>
                </a:tc>
                <a:tc>
                  <a:txBody>
                    <a:bodyPr/>
                    <a:p>
                      <a:pPr algn="ctr">
                        <a:buNone/>
                      </a:pPr>
                      <a:r>
                        <a:rPr lang="en-US" sz="1600"/>
                        <a:t>High</a:t>
                      </a:r>
                      <a:endParaRPr lang="en-US" sz="1600"/>
                    </a:p>
                  </a:txBody>
                  <a:tcPr anchor="ctr" anchorCtr="0"/>
                </a:tc>
              </a:tr>
              <a:tr h="846455">
                <a:tc>
                  <a:txBody>
                    <a:bodyPr/>
                    <a:p>
                      <a:pPr algn="ctr">
                        <a:buNone/>
                      </a:pPr>
                      <a:r>
                        <a:rPr lang="vi-VN" altLang="en-US" sz="1600"/>
                        <a:t>RQ20</a:t>
                      </a:r>
                      <a:endParaRPr lang="vi-VN" altLang="en-US" sz="1600"/>
                    </a:p>
                  </a:txBody>
                  <a:tcPr anchor="ctr" anchorCtr="0"/>
                </a:tc>
                <a:tc>
                  <a:txBody>
                    <a:bodyPr/>
                    <a:p>
                      <a:pPr algn="ctr">
                        <a:buNone/>
                      </a:pPr>
                      <a:r>
                        <a:rPr lang="vi-VN" altLang="en-US" sz="1600">
                          <a:sym typeface="+mn-ea"/>
                        </a:rPr>
                        <a:t>User</a:t>
                      </a:r>
                      <a:endParaRPr lang="vi-VN" altLang="en-US" sz="1600">
                        <a:sym typeface="+mn-ea"/>
                      </a:endParaRPr>
                    </a:p>
                  </a:txBody>
                  <a:tcPr anchor="ctr" anchorCtr="0"/>
                </a:tc>
                <a:tc>
                  <a:txBody>
                    <a:bodyPr/>
                    <a:p>
                      <a:pPr algn="ctr">
                        <a:buNone/>
                      </a:pPr>
                      <a:r>
                        <a:rPr lang="en-US" sz="1600"/>
                        <a:t>Có tính năng xác định phương thức thanh toán mặc định</a:t>
                      </a:r>
                      <a:endParaRPr lang="en-US" sz="1600"/>
                    </a:p>
                  </a:txBody>
                  <a:tcPr anchor="ctr" anchorCtr="0"/>
                </a:tc>
                <a:tc>
                  <a:txBody>
                    <a:bodyPr/>
                    <a:p>
                      <a:pPr algn="ctr">
                        <a:buNone/>
                      </a:pPr>
                      <a:r>
                        <a:rPr lang="en-US" sz="1600"/>
                        <a:t>Giúp người dùng nhanh chóng chọn ra phương thức thanh toán của bản thân</a:t>
                      </a:r>
                      <a:endParaRPr lang="en-US" sz="1600"/>
                    </a:p>
                  </a:txBody>
                  <a:tcPr anchor="ctr" anchorCtr="0"/>
                </a:tc>
                <a:tc>
                  <a:txBody>
                    <a:bodyPr/>
                    <a:p>
                      <a:pPr algn="ctr">
                        <a:buNone/>
                      </a:pPr>
                      <a:r>
                        <a:rPr lang="en-US" sz="1600"/>
                        <a:t>5</a:t>
                      </a:r>
                      <a:endParaRPr lang="en-US" sz="1600"/>
                    </a:p>
                  </a:txBody>
                  <a:tcPr anchor="ctr" anchorCtr="0"/>
                </a:tc>
                <a:tc>
                  <a:txBody>
                    <a:bodyPr/>
                    <a:p>
                      <a:pPr algn="ctr">
                        <a:buNone/>
                      </a:pPr>
                      <a:r>
                        <a:rPr lang="en-US" sz="1600"/>
                        <a:t>High</a:t>
                      </a:r>
                      <a:endParaRPr lang="en-US" sz="1600"/>
                    </a:p>
                  </a:txBody>
                  <a:tcPr anchor="ctr" anchorCtr="0"/>
                </a:tc>
              </a:tr>
              <a:tr h="846455">
                <a:tc>
                  <a:txBody>
                    <a:bodyPr/>
                    <a:p>
                      <a:pPr algn="ctr">
                        <a:buNone/>
                      </a:pPr>
                      <a:r>
                        <a:rPr lang="vi-VN" altLang="en-US" sz="1600"/>
                        <a:t>RQ21</a:t>
                      </a:r>
                      <a:endParaRPr lang="vi-VN" altLang="en-US" sz="1600"/>
                    </a:p>
                  </a:txBody>
                  <a:tcPr anchor="ctr" anchorCtr="0"/>
                </a:tc>
                <a:tc>
                  <a:txBody>
                    <a:bodyPr/>
                    <a:p>
                      <a:pPr algn="ctr">
                        <a:buNone/>
                      </a:pPr>
                      <a:r>
                        <a:rPr lang="vi-VN" altLang="en-US" sz="1600">
                          <a:sym typeface="+mn-ea"/>
                        </a:rPr>
                        <a:t>User</a:t>
                      </a:r>
                      <a:endParaRPr lang="vi-VN" altLang="en-US" sz="1600">
                        <a:sym typeface="+mn-ea"/>
                      </a:endParaRPr>
                    </a:p>
                  </a:txBody>
                  <a:tcPr anchor="ctr" anchorCtr="0"/>
                </a:tc>
                <a:tc>
                  <a:txBody>
                    <a:bodyPr/>
                    <a:p>
                      <a:pPr algn="ctr">
                        <a:buNone/>
                      </a:pPr>
                      <a:r>
                        <a:rPr lang="en-US" sz="1600"/>
                        <a:t>Đặt hàng </a:t>
                      </a:r>
                      <a:endParaRPr lang="en-US" sz="1600"/>
                    </a:p>
                  </a:txBody>
                  <a:tcPr anchor="ctr" anchorCtr="0"/>
                </a:tc>
                <a:tc>
                  <a:txBody>
                    <a:bodyPr/>
                    <a:p>
                      <a:pPr algn="ctr">
                        <a:buNone/>
                      </a:pPr>
                      <a:r>
                        <a:rPr lang="en-US" sz="1600"/>
                        <a:t>Để tôi xác nhận đơn hàng</a:t>
                      </a:r>
                      <a:endParaRPr lang="en-US" sz="1600"/>
                    </a:p>
                  </a:txBody>
                  <a:tcPr anchor="ctr" anchorCtr="0"/>
                </a:tc>
                <a:tc>
                  <a:txBody>
                    <a:bodyPr/>
                    <a:p>
                      <a:pPr algn="ctr">
                        <a:buNone/>
                      </a:pPr>
                      <a:r>
                        <a:rPr lang="en-US" sz="1600"/>
                        <a:t>3</a:t>
                      </a:r>
                      <a:endParaRPr lang="en-US" sz="1600"/>
                    </a:p>
                  </a:txBody>
                  <a:tcPr anchor="ctr" anchorCtr="0"/>
                </a:tc>
                <a:tc>
                  <a:txBody>
                    <a:bodyPr/>
                    <a:p>
                      <a:pPr algn="ctr">
                        <a:buNone/>
                      </a:pPr>
                      <a:r>
                        <a:rPr lang="en-US" sz="1600"/>
                        <a:t>Medium</a:t>
                      </a:r>
                      <a:endParaRPr lang="en-US" sz="1600"/>
                    </a:p>
                  </a:txBody>
                  <a:tcPr anchor="ctr" anchorCtr="0"/>
                </a:tc>
              </a:tr>
              <a:tr h="846455">
                <a:tc>
                  <a:txBody>
                    <a:bodyPr/>
                    <a:p>
                      <a:pPr algn="ctr">
                        <a:buNone/>
                      </a:pPr>
                      <a:r>
                        <a:rPr lang="vi-VN" altLang="en-US" sz="1600"/>
                        <a:t>RQ22</a:t>
                      </a:r>
                      <a:endParaRPr lang="vi-VN" altLang="en-US" sz="1600"/>
                    </a:p>
                  </a:txBody>
                  <a:tcPr anchor="ctr" anchorCtr="0"/>
                </a:tc>
                <a:tc>
                  <a:txBody>
                    <a:bodyPr/>
                    <a:p>
                      <a:pPr algn="ctr">
                        <a:buNone/>
                      </a:pPr>
                      <a:r>
                        <a:rPr lang="vi-VN" altLang="en-US" sz="1600">
                          <a:sym typeface="+mn-ea"/>
                        </a:rPr>
                        <a:t>User</a:t>
                      </a:r>
                      <a:endParaRPr lang="vi-VN" altLang="en-US" sz="1600">
                        <a:sym typeface="+mn-ea"/>
                      </a:endParaRPr>
                    </a:p>
                  </a:txBody>
                  <a:tcPr anchor="ctr" anchorCtr="0"/>
                </a:tc>
                <a:tc>
                  <a:txBody>
                    <a:bodyPr/>
                    <a:p>
                      <a:pPr algn="ctr">
                        <a:buNone/>
                      </a:pPr>
                      <a:r>
                        <a:rPr lang="en-US" sz="1600"/>
                        <a:t>Xác nhận thông tin người nhận</a:t>
                      </a:r>
                      <a:endParaRPr lang="en-US" sz="1600"/>
                    </a:p>
                  </a:txBody>
                  <a:tcPr anchor="ctr" anchorCtr="0"/>
                </a:tc>
                <a:tc>
                  <a:txBody>
                    <a:bodyPr/>
                    <a:p>
                      <a:pPr algn="ctr">
                        <a:buNone/>
                      </a:pPr>
                      <a:r>
                        <a:rPr lang="en-US" sz="1600"/>
                        <a:t>Để người dùng nhập lại thông tin như nơi vận chuyển hoặc họ tên người nhận vì mục đích cá nhân</a:t>
                      </a:r>
                      <a:endParaRPr lang="en-US" sz="1600"/>
                    </a:p>
                  </a:txBody>
                  <a:tcPr anchor="ctr" anchorCtr="0"/>
                </a:tc>
                <a:tc>
                  <a:txBody>
                    <a:bodyPr/>
                    <a:p>
                      <a:pPr algn="ctr">
                        <a:buNone/>
                      </a:pPr>
                      <a:r>
                        <a:rPr lang="en-US" sz="1600"/>
                        <a:t>3</a:t>
                      </a:r>
                      <a:endParaRPr lang="en-US" sz="1600"/>
                    </a:p>
                  </a:txBody>
                  <a:tcPr anchor="ctr" anchorCtr="0"/>
                </a:tc>
                <a:tc>
                  <a:txBody>
                    <a:bodyPr/>
                    <a:p>
                      <a:pPr algn="ctr">
                        <a:buNone/>
                      </a:pPr>
                      <a:r>
                        <a:rPr lang="en-US" sz="1600"/>
                        <a:t>Medium</a:t>
                      </a:r>
                      <a:endParaRPr lang="en-US" sz="1600"/>
                    </a:p>
                  </a:txBody>
                  <a:tcPr anchor="ctr" anchorCtr="0"/>
                </a:tc>
              </a:tr>
              <a:tr h="846455">
                <a:tc>
                  <a:txBody>
                    <a:bodyPr/>
                    <a:p>
                      <a:pPr algn="ctr">
                        <a:buNone/>
                      </a:pPr>
                      <a:r>
                        <a:rPr lang="vi-VN" altLang="en-US" sz="1600"/>
                        <a:t>RQ23</a:t>
                      </a:r>
                      <a:endParaRPr lang="vi-VN" altLang="en-US" sz="1600"/>
                    </a:p>
                  </a:txBody>
                  <a:tcPr anchor="ctr" anchorCtr="0"/>
                </a:tc>
                <a:tc>
                  <a:txBody>
                    <a:bodyPr/>
                    <a:p>
                      <a:pPr algn="ctr">
                        <a:buNone/>
                      </a:pPr>
                      <a:r>
                        <a:rPr lang="vi-VN" altLang="en-US" sz="1600">
                          <a:sym typeface="+mn-ea"/>
                        </a:rPr>
                        <a:t>User</a:t>
                      </a:r>
                      <a:endParaRPr lang="vi-VN" altLang="en-US" sz="1600">
                        <a:sym typeface="+mn-ea"/>
                      </a:endParaRPr>
                    </a:p>
                  </a:txBody>
                  <a:tcPr anchor="ctr" anchorCtr="0"/>
                </a:tc>
                <a:tc>
                  <a:txBody>
                    <a:bodyPr/>
                    <a:p>
                      <a:pPr algn="ctr">
                        <a:buNone/>
                      </a:pPr>
                      <a:r>
                        <a:rPr lang="en-US" sz="1600"/>
                        <a:t>Xác nhận phương thức thanh toán</a:t>
                      </a:r>
                      <a:endParaRPr lang="en-US" sz="1600"/>
                    </a:p>
                  </a:txBody>
                  <a:tcPr anchor="ctr" anchorCtr="0"/>
                </a:tc>
                <a:tc>
                  <a:txBody>
                    <a:bodyPr/>
                    <a:p>
                      <a:pPr algn="ctr">
                        <a:buNone/>
                      </a:pPr>
                      <a:r>
                        <a:rPr lang="en-US" sz="1600"/>
                        <a:t>Cho người dùng xác định phương thức thanh toán mà họ muốn sử dụng cho hóa đơn này</a:t>
                      </a:r>
                      <a:endParaRPr lang="en-US" sz="1600"/>
                    </a:p>
                  </a:txBody>
                  <a:tcPr anchor="ctr" anchorCtr="0"/>
                </a:tc>
                <a:tc>
                  <a:txBody>
                    <a:bodyPr/>
                    <a:p>
                      <a:pPr algn="ctr">
                        <a:buNone/>
                      </a:pPr>
                      <a:r>
                        <a:rPr lang="en-US" sz="1600"/>
                        <a:t>4</a:t>
                      </a:r>
                      <a:endParaRPr lang="en-US" sz="1600"/>
                    </a:p>
                  </a:txBody>
                  <a:tcPr anchor="ctr" anchorCtr="0"/>
                </a:tc>
                <a:tc>
                  <a:txBody>
                    <a:bodyPr/>
                    <a:p>
                      <a:pPr algn="ctr">
                        <a:buNone/>
                      </a:pPr>
                      <a:r>
                        <a:rPr lang="en-US" sz="1600"/>
                        <a:t>Medium</a:t>
                      </a:r>
                      <a:endParaRPr lang="en-US" sz="1600"/>
                    </a:p>
                  </a:txBody>
                  <a:tcPr anchor="ctr" anchorCtr="0"/>
                </a:tc>
              </a:tr>
              <a:tr h="845820">
                <a:tc>
                  <a:txBody>
                    <a:bodyPr/>
                    <a:p>
                      <a:pPr algn="ctr">
                        <a:buNone/>
                      </a:pPr>
                      <a:r>
                        <a:rPr lang="vi-VN" altLang="en-US" sz="1600"/>
                        <a:t>RQ24</a:t>
                      </a:r>
                      <a:endParaRPr lang="vi-VN" altLang="en-US" sz="1600"/>
                    </a:p>
                  </a:txBody>
                  <a:tcPr anchor="ctr" anchorCtr="0"/>
                </a:tc>
                <a:tc>
                  <a:txBody>
                    <a:bodyPr/>
                    <a:p>
                      <a:pPr algn="ctr">
                        <a:buNone/>
                      </a:pPr>
                      <a:r>
                        <a:rPr lang="vi-VN" altLang="en-US" sz="1600">
                          <a:sym typeface="+mn-ea"/>
                        </a:rPr>
                        <a:t>User</a:t>
                      </a:r>
                      <a:endParaRPr lang="vi-VN" altLang="en-US" sz="1600">
                        <a:sym typeface="+mn-ea"/>
                      </a:endParaRPr>
                    </a:p>
                  </a:txBody>
                  <a:tcPr anchor="ctr" anchorCtr="0"/>
                </a:tc>
                <a:tc>
                  <a:txBody>
                    <a:bodyPr/>
                    <a:p>
                      <a:pPr algn="ctr">
                        <a:buNone/>
                      </a:pPr>
                      <a:r>
                        <a:rPr lang="en-US" sz="1600"/>
                        <a:t>Có tính năng tìm kiếm</a:t>
                      </a:r>
                      <a:endParaRPr lang="en-US" sz="1600"/>
                    </a:p>
                  </a:txBody>
                  <a:tcPr anchor="ctr" anchorCtr="0"/>
                </a:tc>
                <a:tc>
                  <a:txBody>
                    <a:bodyPr/>
                    <a:p>
                      <a:pPr algn="ctr">
                        <a:buNone/>
                      </a:pPr>
                      <a:r>
                        <a:rPr lang="en-US" sz="1600"/>
                        <a:t>Để tìm kiếm món ăn hoặc nhà hàng yêu thích</a:t>
                      </a:r>
                      <a:endParaRPr lang="en-US" sz="1600"/>
                    </a:p>
                  </a:txBody>
                  <a:tcPr anchor="ctr" anchorCtr="0"/>
                </a:tc>
                <a:tc>
                  <a:txBody>
                    <a:bodyPr/>
                    <a:p>
                      <a:pPr algn="ctr">
                        <a:buNone/>
                      </a:pPr>
                      <a:r>
                        <a:rPr lang="en-US" sz="1600"/>
                        <a:t>3</a:t>
                      </a:r>
                      <a:endParaRPr lang="en-US" sz="1600"/>
                    </a:p>
                  </a:txBody>
                  <a:tcPr anchor="ctr" anchorCtr="0"/>
                </a:tc>
                <a:tc>
                  <a:txBody>
                    <a:bodyPr/>
                    <a:p>
                      <a:pPr algn="ctr">
                        <a:buNone/>
                      </a:pPr>
                      <a:r>
                        <a:rPr lang="en-US" sz="1600"/>
                        <a:t>Medium</a:t>
                      </a:r>
                      <a:endParaRPr lang="en-US" sz="1600"/>
                    </a:p>
                  </a:txBody>
                  <a:tcPr anchor="ctr" anchorCtr="0"/>
                </a:tc>
              </a:tr>
            </a:tbl>
          </a:graphicData>
        </a:graphic>
      </p:graphicFrame>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500">
        <p159:morph option="byObject"/>
      </p:transition>
    </mc:Choice>
    <mc:Fallback>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p:nvPr/>
        </p:nvGraphicFramePr>
        <p:xfrm>
          <a:off x="-34925" y="0"/>
          <a:ext cx="12261215" cy="6982460"/>
        </p:xfrm>
        <a:graphic>
          <a:graphicData uri="http://schemas.openxmlformats.org/drawingml/2006/table">
            <a:tbl>
              <a:tblPr firstRow="1" bandRow="1">
                <a:tableStyleId>{93296810-A885-4BE3-A3E7-6D5BEEA58F35}</a:tableStyleId>
              </a:tblPr>
              <a:tblGrid>
                <a:gridCol w="1052195"/>
                <a:gridCol w="1532255"/>
                <a:gridCol w="2933065"/>
                <a:gridCol w="3698240"/>
                <a:gridCol w="1590675"/>
                <a:gridCol w="1454785"/>
              </a:tblGrid>
              <a:tr h="845820">
                <a:tc rowSpan="2">
                  <a:txBody>
                    <a:bodyPr/>
                    <a:p>
                      <a:pPr algn="ctr">
                        <a:buNone/>
                      </a:pPr>
                      <a:r>
                        <a:rPr lang="vi-VN" altLang="en-US" sz="2400"/>
                        <a:t>ID</a:t>
                      </a:r>
                      <a:endParaRPr lang="vi-VN" altLang="en-US" sz="2400"/>
                    </a:p>
                  </a:txBody>
                  <a:tcPr anchor="ctr" anchorCtr="0"/>
                </a:tc>
                <a:tc gridSpan="3">
                  <a:txBody>
                    <a:bodyPr/>
                    <a:p>
                      <a:pPr algn="ctr">
                        <a:buNone/>
                      </a:pPr>
                      <a:r>
                        <a:rPr lang="en-US" sz="2400"/>
                        <a:t>STORY / FEATURE / REQUEST</a:t>
                      </a:r>
                      <a:endParaRPr lang="en-US" sz="2400"/>
                    </a:p>
                  </a:txBody>
                  <a:tcPr anchor="ctr" anchorCtr="0"/>
                </a:tc>
                <a:tc hMerge="1">
                  <a:tcPr anchor="ctr" anchorCtr="0"/>
                </a:tc>
                <a:tc hMerge="1">
                  <a:tcPr anchor="ctr" anchorCtr="0"/>
                </a:tc>
                <a:tc rowSpan="2">
                  <a:txBody>
                    <a:bodyPr/>
                    <a:p>
                      <a:pPr algn="ctr">
                        <a:buNone/>
                      </a:pPr>
                      <a:r>
                        <a:rPr lang="en-US" altLang="zh-CN" sz="2400">
                          <a:solidFill>
                            <a:schemeClr val="bg1"/>
                          </a:solidFill>
                        </a:rPr>
                        <a:t>Priority</a:t>
                      </a:r>
                      <a:endParaRPr lang="en-US" sz="2400"/>
                    </a:p>
                  </a:txBody>
                  <a:tcPr anchor="ctr" anchorCtr="0"/>
                </a:tc>
                <a:tc rowSpan="2">
                  <a:txBody>
                    <a:bodyPr/>
                    <a:p>
                      <a:pPr algn="ctr">
                        <a:buNone/>
                      </a:pPr>
                      <a:r>
                        <a:rPr lang="en-US" altLang="zh-CN" sz="2400">
                          <a:solidFill>
                            <a:schemeClr val="bg1"/>
                          </a:solidFill>
                        </a:rPr>
                        <a:t>Business Value</a:t>
                      </a:r>
                      <a:endParaRPr lang="en-US" sz="2400"/>
                    </a:p>
                  </a:txBody>
                  <a:tcPr anchor="ctr" anchorCtr="0"/>
                </a:tc>
              </a:tr>
              <a:tr h="990600">
                <a:tc vMerge="1">
                  <a:tcPr anchor="ctr" anchorCtr="0"/>
                </a:tc>
                <a:tc>
                  <a:txBody>
                    <a:bodyPr/>
                    <a:p>
                      <a:pPr algn="ctr">
                        <a:buNone/>
                      </a:pPr>
                      <a:r>
                        <a:rPr lang="en-US" sz="2400">
                          <a:solidFill>
                            <a:schemeClr val="bg1"/>
                          </a:solidFill>
                        </a:rPr>
                        <a:t>As a/an</a:t>
                      </a:r>
                      <a:endParaRPr lang="en-US" sz="2400">
                        <a:solidFill>
                          <a:schemeClr val="bg1"/>
                        </a:solidFill>
                      </a:endParaRPr>
                    </a:p>
                    <a:p>
                      <a:pPr algn="ctr">
                        <a:buNone/>
                      </a:pPr>
                      <a:r>
                        <a:rPr lang="en-US" sz="2400">
                          <a:solidFill>
                            <a:schemeClr val="bg1"/>
                          </a:solidFill>
                        </a:rPr>
                        <a:t>[User role]</a:t>
                      </a:r>
                      <a:endParaRPr lang="en-US" sz="2400">
                        <a:solidFill>
                          <a:schemeClr val="bg1"/>
                        </a:solidFill>
                      </a:endParaRPr>
                    </a:p>
                  </a:txBody>
                  <a:tcPr anchor="ctr" anchorCtr="0">
                    <a:solidFill>
                      <a:schemeClr val="accent6"/>
                    </a:solidFill>
                  </a:tcPr>
                </a:tc>
                <a:tc>
                  <a:txBody>
                    <a:bodyPr/>
                    <a:p>
                      <a:pPr algn="ctr">
                        <a:buNone/>
                      </a:pPr>
                      <a:r>
                        <a:rPr lang="en-US" sz="2400">
                          <a:solidFill>
                            <a:schemeClr val="bg1"/>
                          </a:solidFill>
                        </a:rPr>
                        <a:t>I want to [Goal]  </a:t>
                      </a:r>
                      <a:endParaRPr lang="en-US" sz="2400">
                        <a:solidFill>
                          <a:schemeClr val="bg1"/>
                        </a:solidFill>
                      </a:endParaRPr>
                    </a:p>
                  </a:txBody>
                  <a:tcPr anchor="ctr" anchorCtr="0">
                    <a:solidFill>
                      <a:schemeClr val="accent6"/>
                    </a:solidFill>
                  </a:tcPr>
                </a:tc>
                <a:tc>
                  <a:txBody>
                    <a:bodyPr/>
                    <a:p>
                      <a:pPr algn="ctr">
                        <a:buNone/>
                      </a:pPr>
                      <a:r>
                        <a:rPr lang="en-US" sz="2400">
                          <a:solidFill>
                            <a:schemeClr val="bg1"/>
                          </a:solidFill>
                        </a:rPr>
                        <a:t>So that</a:t>
                      </a:r>
                      <a:endParaRPr lang="en-US" sz="2400">
                        <a:solidFill>
                          <a:schemeClr val="bg1"/>
                        </a:solidFill>
                      </a:endParaRPr>
                    </a:p>
                    <a:p>
                      <a:pPr algn="ctr">
                        <a:buNone/>
                      </a:pPr>
                      <a:r>
                        <a:rPr lang="en-US" sz="2400">
                          <a:solidFill>
                            <a:schemeClr val="bg1"/>
                          </a:solidFill>
                        </a:rPr>
                        <a:t>[reason] </a:t>
                      </a:r>
                      <a:endParaRPr lang="en-US" sz="2400">
                        <a:solidFill>
                          <a:schemeClr val="bg1"/>
                        </a:solidFill>
                      </a:endParaRPr>
                    </a:p>
                  </a:txBody>
                  <a:tcPr anchor="ctr" anchorCtr="0">
                    <a:solidFill>
                      <a:schemeClr val="accent6"/>
                    </a:solidFill>
                  </a:tcPr>
                </a:tc>
                <a:tc vMerge="1">
                  <a:tcPr anchor="ctr" anchorCtr="0">
                    <a:solidFill>
                      <a:schemeClr val="accent6"/>
                    </a:solidFill>
                  </a:tcPr>
                </a:tc>
                <a:tc vMerge="1">
                  <a:tcPr anchor="ctr" anchorCtr="0">
                    <a:solidFill>
                      <a:schemeClr val="accent6"/>
                    </a:solidFill>
                  </a:tcPr>
                </a:tc>
              </a:tr>
              <a:tr h="846455">
                <a:tc>
                  <a:txBody>
                    <a:bodyPr/>
                    <a:p>
                      <a:pPr algn="ctr">
                        <a:buNone/>
                      </a:pPr>
                      <a:r>
                        <a:rPr lang="vi-VN" altLang="en-US" sz="1600"/>
                        <a:t>RQ25</a:t>
                      </a:r>
                      <a:endParaRPr lang="vi-VN" altLang="en-US" sz="1600"/>
                    </a:p>
                  </a:txBody>
                  <a:tcPr anchor="ctr" anchorCtr="0"/>
                </a:tc>
                <a:tc>
                  <a:txBody>
                    <a:bodyPr/>
                    <a:p>
                      <a:pPr algn="ctr">
                        <a:buNone/>
                      </a:pPr>
                      <a:r>
                        <a:rPr lang="vi-VN" altLang="en-US" sz="1600">
                          <a:sym typeface="+mn-ea"/>
                        </a:rPr>
                        <a:t>User</a:t>
                      </a:r>
                      <a:endParaRPr lang="vi-VN" altLang="en-US" sz="1600">
                        <a:sym typeface="+mn-ea"/>
                      </a:endParaRPr>
                    </a:p>
                  </a:txBody>
                  <a:tcPr anchor="ctr" anchorCtr="0"/>
                </a:tc>
                <a:tc>
                  <a:txBody>
                    <a:bodyPr/>
                    <a:p>
                      <a:pPr algn="ctr">
                        <a:buNone/>
                      </a:pPr>
                      <a:r>
                        <a:rPr lang="en-US" sz="1600"/>
                        <a:t>Có chế độ sáng tối</a:t>
                      </a:r>
                      <a:endParaRPr lang="en-US" sz="1600"/>
                    </a:p>
                  </a:txBody>
                  <a:tcPr anchor="ctr" anchorCtr="0"/>
                </a:tc>
                <a:tc>
                  <a:txBody>
                    <a:bodyPr/>
                    <a:p>
                      <a:pPr algn="ctr">
                        <a:buNone/>
                      </a:pPr>
                      <a:r>
                        <a:rPr lang="en-US" sz="1600"/>
                        <a:t>Để khách hàng có thể thay đổi giao diện theo ý thích</a:t>
                      </a:r>
                      <a:endParaRPr lang="en-US" sz="1600"/>
                    </a:p>
                  </a:txBody>
                  <a:tcPr anchor="ctr" anchorCtr="0"/>
                </a:tc>
                <a:tc>
                  <a:txBody>
                    <a:bodyPr/>
                    <a:p>
                      <a:pPr algn="ctr">
                        <a:buNone/>
                      </a:pPr>
                      <a:r>
                        <a:rPr lang="en-US" sz="1600"/>
                        <a:t>6</a:t>
                      </a:r>
                      <a:endParaRPr lang="en-US" sz="1600"/>
                    </a:p>
                  </a:txBody>
                  <a:tcPr anchor="ctr" anchorCtr="0"/>
                </a:tc>
                <a:tc>
                  <a:txBody>
                    <a:bodyPr/>
                    <a:p>
                      <a:pPr algn="ctr">
                        <a:buNone/>
                      </a:pPr>
                      <a:r>
                        <a:rPr lang="en-US" sz="1600"/>
                        <a:t>Low</a:t>
                      </a:r>
                      <a:endParaRPr lang="en-US" sz="1600"/>
                    </a:p>
                  </a:txBody>
                  <a:tcPr anchor="ctr" anchorCtr="0"/>
                </a:tc>
              </a:tr>
              <a:tr h="846455">
                <a:tc>
                  <a:txBody>
                    <a:bodyPr/>
                    <a:p>
                      <a:pPr algn="ctr">
                        <a:buNone/>
                      </a:pPr>
                      <a:r>
                        <a:rPr lang="vi-VN" altLang="en-US" sz="1600"/>
                        <a:t>RQ26</a:t>
                      </a:r>
                      <a:endParaRPr lang="vi-VN" altLang="en-US" sz="1600"/>
                    </a:p>
                  </a:txBody>
                  <a:tcPr anchor="ctr" anchorCtr="0"/>
                </a:tc>
                <a:tc>
                  <a:txBody>
                    <a:bodyPr/>
                    <a:p>
                      <a:pPr algn="ctr">
                        <a:buNone/>
                      </a:pPr>
                      <a:r>
                        <a:rPr lang="vi-VN" altLang="en-US" sz="1600">
                          <a:sym typeface="+mn-ea"/>
                        </a:rPr>
                        <a:t>User</a:t>
                      </a:r>
                      <a:endParaRPr lang="vi-VN" altLang="en-US" sz="1600">
                        <a:sym typeface="+mn-ea"/>
                      </a:endParaRPr>
                    </a:p>
                  </a:txBody>
                  <a:tcPr anchor="ctr" anchorCtr="0"/>
                </a:tc>
                <a:tc>
                  <a:txBody>
                    <a:bodyPr/>
                    <a:p>
                      <a:pPr algn="ctr">
                        <a:buNone/>
                      </a:pPr>
                      <a:r>
                        <a:rPr lang="en-US" sz="1600"/>
                        <a:t>Có tính năng bật tắt thông báo đẩy</a:t>
                      </a:r>
                      <a:endParaRPr lang="en-US" sz="1600"/>
                    </a:p>
                  </a:txBody>
                  <a:tcPr anchor="ctr" anchorCtr="0"/>
                </a:tc>
                <a:tc>
                  <a:txBody>
                    <a:bodyPr/>
                    <a:p>
                      <a:pPr algn="ctr">
                        <a:buNone/>
                      </a:pPr>
                      <a:r>
                        <a:rPr lang="en-US" sz="1600"/>
                        <a:t>Cung cấp quyền đưa thông báo của ứng dụng đến tôi</a:t>
                      </a:r>
                      <a:endParaRPr lang="en-US" sz="1600"/>
                    </a:p>
                  </a:txBody>
                  <a:tcPr anchor="ctr" anchorCtr="0"/>
                </a:tc>
                <a:tc>
                  <a:txBody>
                    <a:bodyPr/>
                    <a:p>
                      <a:pPr algn="ctr">
                        <a:buNone/>
                      </a:pPr>
                      <a:r>
                        <a:rPr lang="en-US" sz="1600"/>
                        <a:t>6</a:t>
                      </a:r>
                      <a:endParaRPr lang="en-US" sz="1600"/>
                    </a:p>
                  </a:txBody>
                  <a:tcPr anchor="ctr" anchorCtr="0"/>
                </a:tc>
                <a:tc>
                  <a:txBody>
                    <a:bodyPr/>
                    <a:p>
                      <a:pPr algn="ctr">
                        <a:buNone/>
                      </a:pPr>
                      <a:r>
                        <a:rPr lang="en-US" sz="1600"/>
                        <a:t>Low</a:t>
                      </a:r>
                      <a:endParaRPr lang="en-US" sz="1600"/>
                    </a:p>
                  </a:txBody>
                  <a:tcPr anchor="ctr" anchorCtr="0"/>
                </a:tc>
              </a:tr>
              <a:tr h="846455">
                <a:tc>
                  <a:txBody>
                    <a:bodyPr/>
                    <a:p>
                      <a:pPr algn="ctr">
                        <a:buNone/>
                      </a:pPr>
                      <a:r>
                        <a:rPr lang="vi-VN" altLang="en-US" sz="1600"/>
                        <a:t>RQ27</a:t>
                      </a:r>
                      <a:endParaRPr lang="vi-VN" altLang="en-US" sz="1600"/>
                    </a:p>
                  </a:txBody>
                  <a:tcPr anchor="ctr" anchorCtr="0"/>
                </a:tc>
                <a:tc>
                  <a:txBody>
                    <a:bodyPr/>
                    <a:p>
                      <a:pPr algn="ctr">
                        <a:buNone/>
                      </a:pPr>
                      <a:r>
                        <a:rPr lang="vi-VN" altLang="en-US" sz="1600">
                          <a:sym typeface="+mn-ea"/>
                        </a:rPr>
                        <a:t>User</a:t>
                      </a:r>
                      <a:endParaRPr lang="vi-VN" altLang="en-US" sz="1600">
                        <a:sym typeface="+mn-ea"/>
                      </a:endParaRPr>
                    </a:p>
                  </a:txBody>
                  <a:tcPr anchor="ctr" anchorCtr="0"/>
                </a:tc>
                <a:tc>
                  <a:txBody>
                    <a:bodyPr/>
                    <a:p>
                      <a:pPr algn="ctr">
                        <a:buNone/>
                      </a:pPr>
                      <a:r>
                        <a:rPr lang="en-US" sz="1600"/>
                        <a:t>Có thông báo đẩy mỗi ngày</a:t>
                      </a:r>
                      <a:endParaRPr lang="en-US" sz="1600"/>
                    </a:p>
                  </a:txBody>
                  <a:tcPr anchor="ctr" anchorCtr="0"/>
                </a:tc>
                <a:tc>
                  <a:txBody>
                    <a:bodyPr/>
                    <a:p>
                      <a:pPr algn="ctr">
                        <a:buNone/>
                      </a:pPr>
                      <a:r>
                        <a:rPr lang="en-US" sz="1600"/>
                        <a:t>Để thông báo thông tin với người sử dụng về các chương trình trên phần statusbar</a:t>
                      </a:r>
                      <a:endParaRPr lang="en-US" sz="1600"/>
                    </a:p>
                  </a:txBody>
                  <a:tcPr anchor="ctr" anchorCtr="0"/>
                </a:tc>
                <a:tc>
                  <a:txBody>
                    <a:bodyPr/>
                    <a:p>
                      <a:pPr algn="ctr">
                        <a:buNone/>
                      </a:pPr>
                      <a:r>
                        <a:rPr lang="en-US" sz="1600"/>
                        <a:t>4</a:t>
                      </a:r>
                      <a:endParaRPr lang="en-US" sz="1600"/>
                    </a:p>
                  </a:txBody>
                  <a:tcPr anchor="ctr" anchorCtr="0"/>
                </a:tc>
                <a:tc>
                  <a:txBody>
                    <a:bodyPr/>
                    <a:p>
                      <a:pPr algn="ctr">
                        <a:buNone/>
                      </a:pPr>
                      <a:r>
                        <a:rPr lang="en-US" sz="1600"/>
                        <a:t>Medium</a:t>
                      </a:r>
                      <a:endParaRPr lang="en-US" sz="1600"/>
                    </a:p>
                  </a:txBody>
                  <a:tcPr anchor="ctr" anchorCtr="0"/>
                </a:tc>
              </a:tr>
              <a:tr h="914400">
                <a:tc>
                  <a:txBody>
                    <a:bodyPr/>
                    <a:p>
                      <a:pPr algn="ctr">
                        <a:buNone/>
                      </a:pPr>
                      <a:r>
                        <a:rPr lang="vi-VN" altLang="en-US" sz="1600"/>
                        <a:t>RQ28</a:t>
                      </a:r>
                      <a:endParaRPr lang="vi-VN" altLang="en-US" sz="1600"/>
                    </a:p>
                  </a:txBody>
                  <a:tcPr anchor="ctr" anchorCtr="0"/>
                </a:tc>
                <a:tc>
                  <a:txBody>
                    <a:bodyPr/>
                    <a:p>
                      <a:pPr algn="ctr">
                        <a:buNone/>
                      </a:pPr>
                      <a:r>
                        <a:rPr lang="vi-VN" altLang="en-US" sz="1600">
                          <a:sym typeface="+mn-ea"/>
                        </a:rPr>
                        <a:t>User</a:t>
                      </a:r>
                      <a:endParaRPr lang="vi-VN" altLang="en-US" sz="1600">
                        <a:sym typeface="+mn-ea"/>
                      </a:endParaRPr>
                    </a:p>
                  </a:txBody>
                  <a:tcPr anchor="ctr" anchorCtr="0"/>
                </a:tc>
                <a:tc>
                  <a:txBody>
                    <a:bodyPr/>
                    <a:p>
                      <a:pPr algn="ctr">
                        <a:buNone/>
                      </a:pPr>
                      <a:r>
                        <a:rPr lang="en-US" sz="1600"/>
                        <a:t>Có tính năng phản ánh một vấn đề</a:t>
                      </a:r>
                      <a:endParaRPr lang="en-US" sz="1600"/>
                    </a:p>
                  </a:txBody>
                  <a:tcPr anchor="ctr" anchorCtr="0"/>
                </a:tc>
                <a:tc>
                  <a:txBody>
                    <a:bodyPr/>
                    <a:p>
                      <a:pPr algn="ctr">
                        <a:buNone/>
                      </a:pPr>
                      <a:r>
                        <a:rPr lang="en-US" sz="1600"/>
                        <a:t>Để yêu cầu người quản lý ứng dụng xử lý một lỗi, vấn đề mà họ đang gặp phải</a:t>
                      </a:r>
                      <a:endParaRPr lang="en-US" sz="1600"/>
                    </a:p>
                  </a:txBody>
                  <a:tcPr anchor="ctr" anchorCtr="0"/>
                </a:tc>
                <a:tc>
                  <a:txBody>
                    <a:bodyPr/>
                    <a:p>
                      <a:pPr algn="ctr">
                        <a:buNone/>
                      </a:pPr>
                      <a:r>
                        <a:rPr lang="en-US" sz="1600"/>
                        <a:t>6</a:t>
                      </a:r>
                      <a:endParaRPr lang="en-US" sz="1600"/>
                    </a:p>
                  </a:txBody>
                  <a:tcPr anchor="ctr" anchorCtr="0"/>
                </a:tc>
                <a:tc>
                  <a:txBody>
                    <a:bodyPr/>
                    <a:p>
                      <a:pPr algn="ctr">
                        <a:buNone/>
                      </a:pPr>
                      <a:r>
                        <a:rPr lang="en-US" sz="1600"/>
                        <a:t>Medium</a:t>
                      </a:r>
                      <a:endParaRPr lang="en-US" sz="1600"/>
                    </a:p>
                  </a:txBody>
                  <a:tcPr anchor="ctr" anchorCtr="0"/>
                </a:tc>
              </a:tr>
              <a:tr h="846455">
                <a:tc>
                  <a:txBody>
                    <a:bodyPr/>
                    <a:p>
                      <a:pPr algn="ctr">
                        <a:buNone/>
                      </a:pPr>
                      <a:r>
                        <a:rPr lang="vi-VN" altLang="en-US" sz="1600"/>
                        <a:t>RQ29</a:t>
                      </a:r>
                      <a:endParaRPr lang="vi-VN" altLang="en-US" sz="1600"/>
                    </a:p>
                  </a:txBody>
                  <a:tcPr anchor="ctr" anchorCtr="0"/>
                </a:tc>
                <a:tc>
                  <a:txBody>
                    <a:bodyPr/>
                    <a:p>
                      <a:pPr algn="ctr">
                        <a:buNone/>
                      </a:pPr>
                      <a:r>
                        <a:rPr lang="vi-VN" altLang="en-US" sz="1600">
                          <a:sym typeface="+mn-ea"/>
                        </a:rPr>
                        <a:t>User</a:t>
                      </a:r>
                      <a:endParaRPr lang="vi-VN" altLang="en-US" sz="1600">
                        <a:sym typeface="+mn-ea"/>
                      </a:endParaRPr>
                    </a:p>
                  </a:txBody>
                  <a:tcPr anchor="ctr" anchorCtr="0"/>
                </a:tc>
                <a:tc>
                  <a:txBody>
                    <a:bodyPr/>
                    <a:p>
                      <a:pPr algn="ctr">
                        <a:buNone/>
                      </a:pPr>
                      <a:r>
                        <a:rPr lang="en-US" sz="1600"/>
                        <a:t>Có tính năng đánh giá nhà hàng</a:t>
                      </a:r>
                      <a:endParaRPr lang="en-US" sz="1600"/>
                    </a:p>
                  </a:txBody>
                  <a:tcPr anchor="ctr" anchorCtr="0"/>
                </a:tc>
                <a:tc>
                  <a:txBody>
                    <a:bodyPr/>
                    <a:p>
                      <a:pPr algn="ctr">
                        <a:buNone/>
                      </a:pPr>
                      <a:r>
                        <a:rPr lang="en-US" sz="1600"/>
                        <a:t>Để chia sẻ ý kiến cá nhân về nhà hàng bằng cách đánh giá từ 1 đến 5 ngôi sao</a:t>
                      </a:r>
                      <a:endParaRPr lang="en-US" sz="1600"/>
                    </a:p>
                  </a:txBody>
                  <a:tcPr anchor="ctr" anchorCtr="0"/>
                </a:tc>
                <a:tc>
                  <a:txBody>
                    <a:bodyPr/>
                    <a:p>
                      <a:pPr algn="ctr">
                        <a:buNone/>
                      </a:pPr>
                      <a:r>
                        <a:rPr lang="en-US" sz="1600"/>
                        <a:t>4</a:t>
                      </a:r>
                      <a:endParaRPr lang="en-US" sz="1600"/>
                    </a:p>
                  </a:txBody>
                  <a:tcPr anchor="ctr" anchorCtr="0"/>
                </a:tc>
                <a:tc>
                  <a:txBody>
                    <a:bodyPr/>
                    <a:p>
                      <a:pPr algn="ctr">
                        <a:buNone/>
                      </a:pPr>
                      <a:r>
                        <a:rPr lang="en-US" sz="1600"/>
                        <a:t>Medium</a:t>
                      </a:r>
                      <a:endParaRPr lang="en-US" sz="1600"/>
                    </a:p>
                  </a:txBody>
                  <a:tcPr anchor="ctr" anchorCtr="0"/>
                </a:tc>
              </a:tr>
              <a:tr h="845820">
                <a:tc>
                  <a:txBody>
                    <a:bodyPr/>
                    <a:p>
                      <a:pPr algn="ctr">
                        <a:buNone/>
                      </a:pPr>
                      <a:r>
                        <a:rPr lang="vi-VN" altLang="en-US" sz="1600"/>
                        <a:t>RQ30</a:t>
                      </a:r>
                      <a:endParaRPr lang="vi-VN" altLang="en-US" sz="1600"/>
                    </a:p>
                  </a:txBody>
                  <a:tcPr anchor="ctr" anchorCtr="0"/>
                </a:tc>
                <a:tc>
                  <a:txBody>
                    <a:bodyPr/>
                    <a:p>
                      <a:pPr algn="ctr">
                        <a:buNone/>
                      </a:pPr>
                      <a:r>
                        <a:rPr lang="vi-VN" altLang="en-US" sz="1600">
                          <a:sym typeface="+mn-ea"/>
                        </a:rPr>
                        <a:t>User</a:t>
                      </a:r>
                      <a:endParaRPr lang="vi-VN" altLang="en-US" sz="1600">
                        <a:sym typeface="+mn-ea"/>
                      </a:endParaRPr>
                    </a:p>
                  </a:txBody>
                  <a:tcPr anchor="ctr" anchorCtr="0"/>
                </a:tc>
                <a:tc>
                  <a:txBody>
                    <a:bodyPr/>
                    <a:p>
                      <a:pPr algn="ctr">
                        <a:buNone/>
                      </a:pPr>
                      <a:r>
                        <a:rPr lang="en-US" sz="1600"/>
                        <a:t>Có tính năng đánh giá món ăn</a:t>
                      </a:r>
                      <a:endParaRPr lang="en-US" sz="1600"/>
                    </a:p>
                  </a:txBody>
                  <a:tcPr anchor="ctr" anchorCtr="0"/>
                </a:tc>
                <a:tc>
                  <a:txBody>
                    <a:bodyPr/>
                    <a:p>
                      <a:pPr algn="ctr">
                        <a:buNone/>
                      </a:pPr>
                      <a:r>
                        <a:rPr lang="en-US" sz="1600"/>
                        <a:t>Để chia sẻ ý kiến cá nhân về món ăn bằng cách đánh giá từ 1 đến 5 ngôi sao</a:t>
                      </a:r>
                      <a:endParaRPr lang="en-US" sz="1600"/>
                    </a:p>
                  </a:txBody>
                  <a:tcPr anchor="ctr" anchorCtr="0"/>
                </a:tc>
                <a:tc>
                  <a:txBody>
                    <a:bodyPr/>
                    <a:p>
                      <a:pPr algn="ctr">
                        <a:buNone/>
                      </a:pPr>
                      <a:r>
                        <a:rPr lang="en-US" sz="1600"/>
                        <a:t>4</a:t>
                      </a:r>
                      <a:endParaRPr lang="en-US" sz="1600"/>
                    </a:p>
                  </a:txBody>
                  <a:tcPr anchor="ctr" anchorCtr="0"/>
                </a:tc>
                <a:tc>
                  <a:txBody>
                    <a:bodyPr/>
                    <a:p>
                      <a:pPr algn="ctr">
                        <a:buNone/>
                      </a:pPr>
                      <a:r>
                        <a:rPr lang="en-US" sz="1600"/>
                        <a:t>Medium</a:t>
                      </a:r>
                      <a:endParaRPr lang="en-US" sz="1600"/>
                    </a:p>
                  </a:txBody>
                  <a:tcPr anchor="ctr" anchorCtr="0"/>
                </a:tc>
              </a:tr>
            </a:tbl>
          </a:graphicData>
        </a:graphic>
      </p:graphicFrame>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500">
        <p159:morph option="byObject"/>
      </p:transition>
    </mc:Choice>
    <mc:Fallback>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p:nvPr/>
        </p:nvGraphicFramePr>
        <p:xfrm>
          <a:off x="-34925" y="0"/>
          <a:ext cx="12261215" cy="6914515"/>
        </p:xfrm>
        <a:graphic>
          <a:graphicData uri="http://schemas.openxmlformats.org/drawingml/2006/table">
            <a:tbl>
              <a:tblPr firstRow="1" bandRow="1">
                <a:tableStyleId>{93296810-A885-4BE3-A3E7-6D5BEEA58F35}</a:tableStyleId>
              </a:tblPr>
              <a:tblGrid>
                <a:gridCol w="1052195"/>
                <a:gridCol w="1532255"/>
                <a:gridCol w="2933065"/>
                <a:gridCol w="3698240"/>
                <a:gridCol w="1590675"/>
                <a:gridCol w="1454785"/>
              </a:tblGrid>
              <a:tr h="845820">
                <a:tc rowSpan="2">
                  <a:txBody>
                    <a:bodyPr/>
                    <a:p>
                      <a:pPr algn="ctr">
                        <a:buNone/>
                      </a:pPr>
                      <a:r>
                        <a:rPr lang="vi-VN" altLang="en-US" sz="2400"/>
                        <a:t>ID</a:t>
                      </a:r>
                      <a:endParaRPr lang="vi-VN" altLang="en-US" sz="2400"/>
                    </a:p>
                  </a:txBody>
                  <a:tcPr anchor="ctr" anchorCtr="0"/>
                </a:tc>
                <a:tc gridSpan="3">
                  <a:txBody>
                    <a:bodyPr/>
                    <a:p>
                      <a:pPr algn="ctr">
                        <a:buNone/>
                      </a:pPr>
                      <a:r>
                        <a:rPr lang="en-US" sz="2400"/>
                        <a:t>STORY / FEATURE / REQUEST</a:t>
                      </a:r>
                      <a:endParaRPr lang="en-US" sz="2400"/>
                    </a:p>
                  </a:txBody>
                  <a:tcPr anchor="ctr" anchorCtr="0"/>
                </a:tc>
                <a:tc hMerge="1">
                  <a:tcPr anchor="ctr" anchorCtr="0"/>
                </a:tc>
                <a:tc hMerge="1">
                  <a:tcPr anchor="ctr" anchorCtr="0"/>
                </a:tc>
                <a:tc rowSpan="2">
                  <a:txBody>
                    <a:bodyPr/>
                    <a:p>
                      <a:pPr algn="ctr">
                        <a:buNone/>
                      </a:pPr>
                      <a:r>
                        <a:rPr lang="en-US" altLang="zh-CN" sz="2400">
                          <a:solidFill>
                            <a:schemeClr val="bg1"/>
                          </a:solidFill>
                        </a:rPr>
                        <a:t>Priority</a:t>
                      </a:r>
                      <a:endParaRPr lang="en-US" sz="2400"/>
                    </a:p>
                  </a:txBody>
                  <a:tcPr anchor="ctr" anchorCtr="0"/>
                </a:tc>
                <a:tc rowSpan="2">
                  <a:txBody>
                    <a:bodyPr/>
                    <a:p>
                      <a:pPr algn="ctr">
                        <a:buNone/>
                      </a:pPr>
                      <a:r>
                        <a:rPr lang="en-US" altLang="zh-CN" sz="2400">
                          <a:solidFill>
                            <a:schemeClr val="bg1"/>
                          </a:solidFill>
                        </a:rPr>
                        <a:t>Business Value</a:t>
                      </a:r>
                      <a:endParaRPr lang="en-US" sz="2400"/>
                    </a:p>
                  </a:txBody>
                  <a:tcPr anchor="ctr" anchorCtr="0"/>
                </a:tc>
              </a:tr>
              <a:tr h="990600">
                <a:tc vMerge="1">
                  <a:tcPr anchor="ctr" anchorCtr="0"/>
                </a:tc>
                <a:tc>
                  <a:txBody>
                    <a:bodyPr/>
                    <a:p>
                      <a:pPr algn="ctr">
                        <a:buNone/>
                      </a:pPr>
                      <a:r>
                        <a:rPr lang="en-US" sz="2400">
                          <a:solidFill>
                            <a:schemeClr val="bg1"/>
                          </a:solidFill>
                        </a:rPr>
                        <a:t>As a/an</a:t>
                      </a:r>
                      <a:endParaRPr lang="en-US" sz="2400">
                        <a:solidFill>
                          <a:schemeClr val="bg1"/>
                        </a:solidFill>
                      </a:endParaRPr>
                    </a:p>
                    <a:p>
                      <a:pPr algn="ctr">
                        <a:buNone/>
                      </a:pPr>
                      <a:r>
                        <a:rPr lang="en-US" sz="2400">
                          <a:solidFill>
                            <a:schemeClr val="bg1"/>
                          </a:solidFill>
                        </a:rPr>
                        <a:t>[User role]</a:t>
                      </a:r>
                      <a:endParaRPr lang="en-US" sz="2400">
                        <a:solidFill>
                          <a:schemeClr val="bg1"/>
                        </a:solidFill>
                      </a:endParaRPr>
                    </a:p>
                  </a:txBody>
                  <a:tcPr anchor="ctr" anchorCtr="0">
                    <a:solidFill>
                      <a:schemeClr val="accent6"/>
                    </a:solidFill>
                  </a:tcPr>
                </a:tc>
                <a:tc>
                  <a:txBody>
                    <a:bodyPr/>
                    <a:p>
                      <a:pPr algn="ctr">
                        <a:buNone/>
                      </a:pPr>
                      <a:r>
                        <a:rPr lang="en-US" sz="2400">
                          <a:solidFill>
                            <a:schemeClr val="bg1"/>
                          </a:solidFill>
                        </a:rPr>
                        <a:t>I want to [Goal]  </a:t>
                      </a:r>
                      <a:endParaRPr lang="en-US" sz="2400">
                        <a:solidFill>
                          <a:schemeClr val="bg1"/>
                        </a:solidFill>
                      </a:endParaRPr>
                    </a:p>
                  </a:txBody>
                  <a:tcPr anchor="ctr" anchorCtr="0">
                    <a:solidFill>
                      <a:schemeClr val="accent6"/>
                    </a:solidFill>
                  </a:tcPr>
                </a:tc>
                <a:tc>
                  <a:txBody>
                    <a:bodyPr/>
                    <a:p>
                      <a:pPr algn="ctr">
                        <a:buNone/>
                      </a:pPr>
                      <a:r>
                        <a:rPr lang="en-US" sz="2400">
                          <a:solidFill>
                            <a:schemeClr val="bg1"/>
                          </a:solidFill>
                        </a:rPr>
                        <a:t>So that</a:t>
                      </a:r>
                      <a:endParaRPr lang="en-US" sz="2400">
                        <a:solidFill>
                          <a:schemeClr val="bg1"/>
                        </a:solidFill>
                      </a:endParaRPr>
                    </a:p>
                    <a:p>
                      <a:pPr algn="ctr">
                        <a:buNone/>
                      </a:pPr>
                      <a:r>
                        <a:rPr lang="en-US" sz="2400">
                          <a:solidFill>
                            <a:schemeClr val="bg1"/>
                          </a:solidFill>
                        </a:rPr>
                        <a:t>[reason] </a:t>
                      </a:r>
                      <a:endParaRPr lang="en-US" sz="2400">
                        <a:solidFill>
                          <a:schemeClr val="bg1"/>
                        </a:solidFill>
                      </a:endParaRPr>
                    </a:p>
                  </a:txBody>
                  <a:tcPr anchor="ctr" anchorCtr="0">
                    <a:solidFill>
                      <a:schemeClr val="accent6"/>
                    </a:solidFill>
                  </a:tcPr>
                </a:tc>
                <a:tc vMerge="1">
                  <a:tcPr anchor="ctr" anchorCtr="0">
                    <a:solidFill>
                      <a:schemeClr val="accent6"/>
                    </a:solidFill>
                  </a:tcPr>
                </a:tc>
                <a:tc vMerge="1">
                  <a:tcPr anchor="ctr" anchorCtr="0">
                    <a:solidFill>
                      <a:schemeClr val="accent6"/>
                    </a:solidFill>
                  </a:tcPr>
                </a:tc>
              </a:tr>
              <a:tr h="846455">
                <a:tc>
                  <a:txBody>
                    <a:bodyPr/>
                    <a:p>
                      <a:pPr algn="ctr">
                        <a:buNone/>
                      </a:pPr>
                      <a:r>
                        <a:rPr lang="vi-VN" altLang="en-US" sz="1600"/>
                        <a:t>RQ31</a:t>
                      </a:r>
                      <a:endParaRPr lang="vi-VN" altLang="en-US" sz="1600"/>
                    </a:p>
                  </a:txBody>
                  <a:tcPr anchor="ctr" anchorCtr="0"/>
                </a:tc>
                <a:tc>
                  <a:txBody>
                    <a:bodyPr/>
                    <a:p>
                      <a:pPr algn="ctr">
                        <a:buNone/>
                      </a:pPr>
                      <a:r>
                        <a:rPr lang="vi-VN" altLang="en-US" sz="1600">
                          <a:sym typeface="+mn-ea"/>
                        </a:rPr>
                        <a:t>User</a:t>
                      </a:r>
                      <a:endParaRPr lang="vi-VN" altLang="en-US" sz="1600">
                        <a:sym typeface="+mn-ea"/>
                      </a:endParaRPr>
                    </a:p>
                  </a:txBody>
                  <a:tcPr anchor="ctr" anchorCtr="0"/>
                </a:tc>
                <a:tc>
                  <a:txBody>
                    <a:bodyPr/>
                    <a:p>
                      <a:pPr algn="ctr">
                        <a:buNone/>
                      </a:pPr>
                      <a:r>
                        <a:rPr lang="en-US" sz="1600"/>
                        <a:t>Có tính năng cập nhật đánh giá đơn hàng</a:t>
                      </a:r>
                      <a:endParaRPr lang="en-US" sz="1600"/>
                    </a:p>
                  </a:txBody>
                  <a:tcPr anchor="ctr" anchorCtr="0"/>
                </a:tc>
                <a:tc>
                  <a:txBody>
                    <a:bodyPr/>
                    <a:p>
                      <a:pPr algn="ctr">
                        <a:buNone/>
                      </a:pPr>
                      <a:r>
                        <a:rPr lang="en-US" sz="1600"/>
                        <a:t>Để thay đổi ý kiến đánh giá về nhà hàng</a:t>
                      </a:r>
                      <a:endParaRPr lang="en-US" sz="1600"/>
                    </a:p>
                  </a:txBody>
                  <a:tcPr anchor="ctr" anchorCtr="0"/>
                </a:tc>
                <a:tc>
                  <a:txBody>
                    <a:bodyPr/>
                    <a:p>
                      <a:pPr algn="ctr">
                        <a:buNone/>
                      </a:pPr>
                      <a:r>
                        <a:rPr lang="en-US" sz="1600"/>
                        <a:t>6</a:t>
                      </a:r>
                      <a:endParaRPr lang="en-US" sz="1600"/>
                    </a:p>
                  </a:txBody>
                  <a:tcPr anchor="ctr" anchorCtr="0"/>
                </a:tc>
                <a:tc>
                  <a:txBody>
                    <a:bodyPr/>
                    <a:p>
                      <a:pPr algn="ctr">
                        <a:buNone/>
                      </a:pPr>
                      <a:r>
                        <a:rPr lang="en-US" sz="1600"/>
                        <a:t>Medium</a:t>
                      </a:r>
                      <a:endParaRPr lang="en-US" sz="1600"/>
                    </a:p>
                  </a:txBody>
                  <a:tcPr anchor="ctr" anchorCtr="0"/>
                </a:tc>
              </a:tr>
              <a:tr h="846455">
                <a:tc>
                  <a:txBody>
                    <a:bodyPr/>
                    <a:p>
                      <a:pPr algn="ctr">
                        <a:buNone/>
                      </a:pPr>
                      <a:r>
                        <a:rPr lang="vi-VN" altLang="en-US" sz="1600"/>
                        <a:t>RQ32</a:t>
                      </a:r>
                      <a:endParaRPr lang="vi-VN" altLang="en-US" sz="1600"/>
                    </a:p>
                  </a:txBody>
                  <a:tcPr anchor="ctr" anchorCtr="0"/>
                </a:tc>
                <a:tc>
                  <a:txBody>
                    <a:bodyPr/>
                    <a:p>
                      <a:pPr algn="ctr">
                        <a:buNone/>
                      </a:pPr>
                      <a:r>
                        <a:rPr lang="vi-VN" altLang="en-US" sz="1600">
                          <a:sym typeface="+mn-ea"/>
                        </a:rPr>
                        <a:t>User</a:t>
                      </a:r>
                      <a:endParaRPr lang="vi-VN" altLang="en-US" sz="1600">
                        <a:sym typeface="+mn-ea"/>
                      </a:endParaRPr>
                    </a:p>
                  </a:txBody>
                  <a:tcPr anchor="ctr" anchorCtr="0"/>
                </a:tc>
                <a:tc>
                  <a:txBody>
                    <a:bodyPr/>
                    <a:p>
                      <a:pPr algn="ctr">
                        <a:buNone/>
                      </a:pPr>
                      <a:r>
                        <a:rPr lang="en-US" sz="1600"/>
                        <a:t>Có tính năng cập nhật đánh giá món ăn</a:t>
                      </a:r>
                      <a:endParaRPr lang="en-US" sz="1600"/>
                    </a:p>
                  </a:txBody>
                  <a:tcPr anchor="ctr" anchorCtr="0"/>
                </a:tc>
                <a:tc>
                  <a:txBody>
                    <a:bodyPr/>
                    <a:p>
                      <a:pPr algn="ctr">
                        <a:buNone/>
                      </a:pPr>
                      <a:r>
                        <a:rPr lang="en-US" sz="1600"/>
                        <a:t>Để thay đổi ý kiến đánh giá về món ăn</a:t>
                      </a:r>
                      <a:endParaRPr lang="en-US" sz="1600"/>
                    </a:p>
                  </a:txBody>
                  <a:tcPr anchor="ctr" anchorCtr="0"/>
                </a:tc>
                <a:tc>
                  <a:txBody>
                    <a:bodyPr/>
                    <a:p>
                      <a:pPr algn="ctr">
                        <a:buNone/>
                      </a:pPr>
                      <a:r>
                        <a:rPr lang="en-US" sz="1600"/>
                        <a:t>6</a:t>
                      </a:r>
                      <a:endParaRPr lang="en-US" sz="1600"/>
                    </a:p>
                  </a:txBody>
                  <a:tcPr anchor="ctr" anchorCtr="0"/>
                </a:tc>
                <a:tc>
                  <a:txBody>
                    <a:bodyPr/>
                    <a:p>
                      <a:pPr algn="ctr">
                        <a:buNone/>
                      </a:pPr>
                      <a:r>
                        <a:rPr lang="en-US" sz="1600"/>
                        <a:t>Medium</a:t>
                      </a:r>
                      <a:endParaRPr lang="en-US" sz="1600"/>
                    </a:p>
                  </a:txBody>
                  <a:tcPr anchor="ctr" anchorCtr="0"/>
                </a:tc>
              </a:tr>
              <a:tr h="846455">
                <a:tc>
                  <a:txBody>
                    <a:bodyPr/>
                    <a:p>
                      <a:pPr algn="ctr">
                        <a:buNone/>
                      </a:pPr>
                      <a:r>
                        <a:rPr lang="vi-VN" altLang="en-US" sz="1600"/>
                        <a:t>RQ33</a:t>
                      </a:r>
                      <a:endParaRPr lang="vi-VN" altLang="en-US" sz="1600"/>
                    </a:p>
                  </a:txBody>
                  <a:tcPr anchor="ctr" anchorCtr="0"/>
                </a:tc>
                <a:tc>
                  <a:txBody>
                    <a:bodyPr/>
                    <a:p>
                      <a:pPr algn="ctr">
                        <a:buNone/>
                      </a:pPr>
                      <a:r>
                        <a:rPr lang="vi-VN" altLang="en-US" sz="1600">
                          <a:sym typeface="+mn-ea"/>
                        </a:rPr>
                        <a:t>User</a:t>
                      </a:r>
                      <a:endParaRPr lang="vi-VN" altLang="en-US" sz="1600">
                        <a:sym typeface="+mn-ea"/>
                      </a:endParaRPr>
                    </a:p>
                  </a:txBody>
                  <a:tcPr anchor="ctr" anchorCtr="0"/>
                </a:tc>
                <a:tc>
                  <a:txBody>
                    <a:bodyPr/>
                    <a:p>
                      <a:pPr algn="ctr">
                        <a:buNone/>
                      </a:pPr>
                      <a:r>
                        <a:rPr lang="en-US" sz="1600"/>
                        <a:t>Có tính năng bình luận món ăn</a:t>
                      </a:r>
                      <a:endParaRPr lang="en-US" sz="1600"/>
                    </a:p>
                  </a:txBody>
                  <a:tcPr anchor="ctr" anchorCtr="0"/>
                </a:tc>
                <a:tc>
                  <a:txBody>
                    <a:bodyPr/>
                    <a:p>
                      <a:pPr algn="ctr">
                        <a:buNone/>
                      </a:pPr>
                      <a:r>
                        <a:rPr lang="en-US" sz="1600"/>
                        <a:t>Để chia sẻ kinh nghiệm của bản thân với mọi người về món ăn cụ thể</a:t>
                      </a:r>
                      <a:endParaRPr lang="en-US" sz="1600"/>
                    </a:p>
                  </a:txBody>
                  <a:tcPr anchor="ctr" anchorCtr="0"/>
                </a:tc>
                <a:tc>
                  <a:txBody>
                    <a:bodyPr/>
                    <a:p>
                      <a:pPr algn="ctr">
                        <a:buNone/>
                      </a:pPr>
                      <a:r>
                        <a:rPr lang="en-US" sz="1600"/>
                        <a:t>6</a:t>
                      </a:r>
                      <a:endParaRPr lang="en-US" sz="1600"/>
                    </a:p>
                  </a:txBody>
                  <a:tcPr anchor="ctr" anchorCtr="0"/>
                </a:tc>
                <a:tc>
                  <a:txBody>
                    <a:bodyPr/>
                    <a:p>
                      <a:pPr algn="ctr">
                        <a:buNone/>
                      </a:pPr>
                      <a:r>
                        <a:rPr lang="en-US" sz="1600"/>
                        <a:t>Low</a:t>
                      </a:r>
                      <a:endParaRPr lang="en-US" sz="1600"/>
                    </a:p>
                  </a:txBody>
                  <a:tcPr anchor="ctr" anchorCtr="0"/>
                </a:tc>
              </a:tr>
              <a:tr h="846455">
                <a:tc>
                  <a:txBody>
                    <a:bodyPr/>
                    <a:p>
                      <a:pPr algn="ctr">
                        <a:buNone/>
                      </a:pPr>
                      <a:r>
                        <a:rPr lang="vi-VN" altLang="en-US" sz="1600"/>
                        <a:t>RQ34</a:t>
                      </a:r>
                      <a:endParaRPr lang="vi-VN" altLang="en-US" sz="1600"/>
                    </a:p>
                  </a:txBody>
                  <a:tcPr anchor="ctr" anchorCtr="0"/>
                </a:tc>
                <a:tc>
                  <a:txBody>
                    <a:bodyPr/>
                    <a:p>
                      <a:pPr algn="ctr">
                        <a:buNone/>
                      </a:pPr>
                      <a:r>
                        <a:rPr lang="vi-VN" altLang="en-US" sz="1600">
                          <a:sym typeface="+mn-ea"/>
                        </a:rPr>
                        <a:t>User</a:t>
                      </a:r>
                      <a:endParaRPr lang="vi-VN" altLang="en-US" sz="1600">
                        <a:sym typeface="+mn-ea"/>
                      </a:endParaRPr>
                    </a:p>
                  </a:txBody>
                  <a:tcPr anchor="ctr" anchorCtr="0"/>
                </a:tc>
                <a:tc>
                  <a:txBody>
                    <a:bodyPr/>
                    <a:p>
                      <a:pPr algn="ctr">
                        <a:buNone/>
                      </a:pPr>
                      <a:r>
                        <a:rPr lang="en-US" sz="1600"/>
                        <a:t>Có tính năng sửa bình luận món ăn</a:t>
                      </a:r>
                      <a:endParaRPr lang="en-US" sz="1600"/>
                    </a:p>
                  </a:txBody>
                  <a:tcPr anchor="ctr" anchorCtr="0"/>
                </a:tc>
                <a:tc>
                  <a:txBody>
                    <a:bodyPr/>
                    <a:p>
                      <a:pPr algn="ctr">
                        <a:buNone/>
                      </a:pPr>
                      <a:r>
                        <a:rPr lang="en-US" sz="1600"/>
                        <a:t>Cho phép người dùng cập nhật ý kiến về món ăn</a:t>
                      </a:r>
                      <a:endParaRPr lang="en-US" sz="1600"/>
                    </a:p>
                  </a:txBody>
                  <a:tcPr anchor="ctr" anchorCtr="0"/>
                </a:tc>
                <a:tc>
                  <a:txBody>
                    <a:bodyPr/>
                    <a:p>
                      <a:pPr algn="ctr">
                        <a:buNone/>
                      </a:pPr>
                      <a:r>
                        <a:rPr lang="en-US" sz="1600"/>
                        <a:t>6</a:t>
                      </a:r>
                      <a:endParaRPr lang="en-US" sz="1600"/>
                    </a:p>
                  </a:txBody>
                  <a:tcPr anchor="ctr" anchorCtr="0"/>
                </a:tc>
                <a:tc>
                  <a:txBody>
                    <a:bodyPr/>
                    <a:p>
                      <a:pPr algn="ctr">
                        <a:buNone/>
                      </a:pPr>
                      <a:r>
                        <a:rPr lang="en-US" sz="1600"/>
                        <a:t>Low</a:t>
                      </a:r>
                      <a:endParaRPr lang="en-US" sz="1600"/>
                    </a:p>
                  </a:txBody>
                  <a:tcPr anchor="ctr" anchorCtr="0"/>
                </a:tc>
              </a:tr>
              <a:tr h="846455">
                <a:tc>
                  <a:txBody>
                    <a:bodyPr/>
                    <a:p>
                      <a:pPr algn="ctr">
                        <a:buNone/>
                      </a:pPr>
                      <a:r>
                        <a:rPr lang="vi-VN" altLang="en-US" sz="1600"/>
                        <a:t>RQ35</a:t>
                      </a:r>
                      <a:endParaRPr lang="vi-VN" altLang="en-US" sz="1600"/>
                    </a:p>
                  </a:txBody>
                  <a:tcPr anchor="ctr" anchorCtr="0"/>
                </a:tc>
                <a:tc>
                  <a:txBody>
                    <a:bodyPr/>
                    <a:p>
                      <a:pPr algn="ctr">
                        <a:buNone/>
                      </a:pPr>
                      <a:r>
                        <a:rPr lang="vi-VN" altLang="en-US" sz="1600">
                          <a:sym typeface="+mn-ea"/>
                        </a:rPr>
                        <a:t>User</a:t>
                      </a:r>
                      <a:endParaRPr lang="vi-VN" altLang="en-US" sz="1600">
                        <a:sym typeface="+mn-ea"/>
                      </a:endParaRPr>
                    </a:p>
                  </a:txBody>
                  <a:tcPr anchor="ctr" anchorCtr="0"/>
                </a:tc>
                <a:tc>
                  <a:txBody>
                    <a:bodyPr/>
                    <a:p>
                      <a:pPr algn="ctr">
                        <a:buNone/>
                      </a:pPr>
                      <a:r>
                        <a:rPr lang="en-US" sz="1600"/>
                        <a:t>Có tính năng xóa bình luận món ăn</a:t>
                      </a:r>
                      <a:endParaRPr lang="en-US" sz="1600"/>
                    </a:p>
                  </a:txBody>
                  <a:tcPr anchor="ctr" anchorCtr="0"/>
                </a:tc>
                <a:tc>
                  <a:txBody>
                    <a:bodyPr/>
                    <a:p>
                      <a:pPr algn="ctr">
                        <a:buNone/>
                      </a:pPr>
                      <a:r>
                        <a:rPr lang="en-US" sz="1600"/>
                        <a:t>Để xóa bình luận của bản thân về món ăn</a:t>
                      </a:r>
                      <a:endParaRPr lang="en-US" sz="1600"/>
                    </a:p>
                  </a:txBody>
                  <a:tcPr anchor="ctr" anchorCtr="0"/>
                </a:tc>
                <a:tc>
                  <a:txBody>
                    <a:bodyPr/>
                    <a:p>
                      <a:pPr algn="ctr">
                        <a:buNone/>
                      </a:pPr>
                      <a:r>
                        <a:rPr lang="en-US" sz="1600"/>
                        <a:t>6</a:t>
                      </a:r>
                      <a:endParaRPr lang="en-US" sz="1600"/>
                    </a:p>
                  </a:txBody>
                  <a:tcPr anchor="ctr" anchorCtr="0"/>
                </a:tc>
                <a:tc>
                  <a:txBody>
                    <a:bodyPr/>
                    <a:p>
                      <a:pPr algn="ctr">
                        <a:buNone/>
                      </a:pPr>
                      <a:r>
                        <a:rPr lang="en-US" sz="1600"/>
                        <a:t>Low</a:t>
                      </a:r>
                      <a:endParaRPr lang="en-US" sz="1600"/>
                    </a:p>
                  </a:txBody>
                  <a:tcPr anchor="ctr" anchorCtr="0"/>
                </a:tc>
              </a:tr>
              <a:tr h="845820">
                <a:tc>
                  <a:txBody>
                    <a:bodyPr/>
                    <a:p>
                      <a:pPr algn="ctr">
                        <a:buNone/>
                      </a:pPr>
                      <a:r>
                        <a:rPr lang="vi-VN" altLang="en-US" sz="1600"/>
                        <a:t>RQ36</a:t>
                      </a:r>
                      <a:endParaRPr lang="vi-VN" altLang="en-US" sz="1600"/>
                    </a:p>
                  </a:txBody>
                  <a:tcPr anchor="ctr" anchorCtr="0"/>
                </a:tc>
                <a:tc>
                  <a:txBody>
                    <a:bodyPr/>
                    <a:p>
                      <a:pPr algn="ctr">
                        <a:buNone/>
                      </a:pPr>
                      <a:r>
                        <a:rPr lang="vi-VN" altLang="en-US" sz="1600">
                          <a:sym typeface="+mn-ea"/>
                        </a:rPr>
                        <a:t>User</a:t>
                      </a:r>
                      <a:endParaRPr lang="vi-VN" altLang="en-US" sz="1600">
                        <a:sym typeface="+mn-ea"/>
                      </a:endParaRPr>
                    </a:p>
                  </a:txBody>
                  <a:tcPr anchor="ctr" anchorCtr="0"/>
                </a:tc>
                <a:tc>
                  <a:txBody>
                    <a:bodyPr/>
                    <a:p>
                      <a:pPr algn="ctr">
                        <a:buNone/>
                      </a:pPr>
                      <a:r>
                        <a:rPr lang="en-US" sz="1600"/>
                        <a:t>Có tính năng tố cáo 1 nhà hàng</a:t>
                      </a:r>
                      <a:endParaRPr lang="en-US" sz="1600"/>
                    </a:p>
                  </a:txBody>
                  <a:tcPr anchor="ctr" anchorCtr="0"/>
                </a:tc>
                <a:tc>
                  <a:txBody>
                    <a:bodyPr/>
                    <a:p>
                      <a:pPr algn="ctr">
                        <a:buNone/>
                      </a:pPr>
                      <a:r>
                        <a:rPr lang="en-US" sz="1600"/>
                        <a:t>Tố cáo một nhà hàng sử dụng ứng dụng trái với mục đích buôn bán lành mạnh</a:t>
                      </a:r>
                      <a:endParaRPr lang="en-US" sz="1600"/>
                    </a:p>
                  </a:txBody>
                  <a:tcPr anchor="ctr" anchorCtr="0"/>
                </a:tc>
                <a:tc>
                  <a:txBody>
                    <a:bodyPr/>
                    <a:p>
                      <a:pPr algn="ctr">
                        <a:buNone/>
                      </a:pPr>
                      <a:r>
                        <a:rPr lang="en-US" sz="1600"/>
                        <a:t>6</a:t>
                      </a:r>
                      <a:endParaRPr lang="en-US" sz="1600"/>
                    </a:p>
                  </a:txBody>
                  <a:tcPr anchor="ctr" anchorCtr="0"/>
                </a:tc>
                <a:tc>
                  <a:txBody>
                    <a:bodyPr/>
                    <a:p>
                      <a:pPr algn="ctr">
                        <a:buNone/>
                      </a:pPr>
                      <a:r>
                        <a:rPr lang="en-US" sz="1600"/>
                        <a:t>High</a:t>
                      </a:r>
                      <a:endParaRPr lang="en-US" sz="1600"/>
                    </a:p>
                  </a:txBody>
                  <a:tcPr anchor="ctr" anchorCtr="0"/>
                </a:tc>
              </a:tr>
            </a:tbl>
          </a:graphicData>
        </a:graphic>
      </p:graphicFrame>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500">
        <p159:morph option="byObject"/>
      </p:transition>
    </mc:Choice>
    <mc:Fallback>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p:nvPr/>
        </p:nvGraphicFramePr>
        <p:xfrm>
          <a:off x="-34925" y="0"/>
          <a:ext cx="12261215" cy="6982460"/>
        </p:xfrm>
        <a:graphic>
          <a:graphicData uri="http://schemas.openxmlformats.org/drawingml/2006/table">
            <a:tbl>
              <a:tblPr firstRow="1" bandRow="1">
                <a:tableStyleId>{93296810-A885-4BE3-A3E7-6D5BEEA58F35}</a:tableStyleId>
              </a:tblPr>
              <a:tblGrid>
                <a:gridCol w="1052195"/>
                <a:gridCol w="1532255"/>
                <a:gridCol w="2933065"/>
                <a:gridCol w="3698240"/>
                <a:gridCol w="1590675"/>
                <a:gridCol w="1454785"/>
              </a:tblGrid>
              <a:tr h="845820">
                <a:tc rowSpan="2">
                  <a:txBody>
                    <a:bodyPr/>
                    <a:p>
                      <a:pPr algn="ctr">
                        <a:buNone/>
                      </a:pPr>
                      <a:r>
                        <a:rPr lang="vi-VN" altLang="en-US" sz="2400"/>
                        <a:t>ID</a:t>
                      </a:r>
                      <a:endParaRPr lang="vi-VN" altLang="en-US" sz="2400"/>
                    </a:p>
                  </a:txBody>
                  <a:tcPr anchor="ctr" anchorCtr="0"/>
                </a:tc>
                <a:tc gridSpan="3">
                  <a:txBody>
                    <a:bodyPr/>
                    <a:p>
                      <a:pPr algn="ctr">
                        <a:buNone/>
                      </a:pPr>
                      <a:r>
                        <a:rPr lang="en-US" sz="2400"/>
                        <a:t>STORY / FEATURE / REQUEST</a:t>
                      </a:r>
                      <a:endParaRPr lang="en-US" sz="2400"/>
                    </a:p>
                  </a:txBody>
                  <a:tcPr anchor="ctr" anchorCtr="0"/>
                </a:tc>
                <a:tc hMerge="1">
                  <a:tcPr anchor="ctr" anchorCtr="0"/>
                </a:tc>
                <a:tc hMerge="1">
                  <a:tcPr anchor="ctr" anchorCtr="0"/>
                </a:tc>
                <a:tc rowSpan="2">
                  <a:txBody>
                    <a:bodyPr/>
                    <a:p>
                      <a:pPr algn="ctr">
                        <a:buNone/>
                      </a:pPr>
                      <a:r>
                        <a:rPr lang="en-US" altLang="zh-CN" sz="2400">
                          <a:solidFill>
                            <a:schemeClr val="bg1"/>
                          </a:solidFill>
                        </a:rPr>
                        <a:t>Priority</a:t>
                      </a:r>
                      <a:endParaRPr lang="en-US" sz="2400"/>
                    </a:p>
                  </a:txBody>
                  <a:tcPr anchor="ctr" anchorCtr="0"/>
                </a:tc>
                <a:tc rowSpan="2">
                  <a:txBody>
                    <a:bodyPr/>
                    <a:p>
                      <a:pPr algn="ctr">
                        <a:buNone/>
                      </a:pPr>
                      <a:r>
                        <a:rPr lang="en-US" altLang="zh-CN" sz="2400">
                          <a:solidFill>
                            <a:schemeClr val="bg1"/>
                          </a:solidFill>
                        </a:rPr>
                        <a:t>Business Value</a:t>
                      </a:r>
                      <a:endParaRPr lang="en-US" sz="2400"/>
                    </a:p>
                  </a:txBody>
                  <a:tcPr anchor="ctr" anchorCtr="0"/>
                </a:tc>
              </a:tr>
              <a:tr h="990600">
                <a:tc vMerge="1">
                  <a:tcPr anchor="ctr" anchorCtr="0"/>
                </a:tc>
                <a:tc>
                  <a:txBody>
                    <a:bodyPr/>
                    <a:p>
                      <a:pPr algn="ctr">
                        <a:buNone/>
                      </a:pPr>
                      <a:r>
                        <a:rPr lang="en-US" sz="2400">
                          <a:solidFill>
                            <a:schemeClr val="bg1"/>
                          </a:solidFill>
                        </a:rPr>
                        <a:t>As a/an</a:t>
                      </a:r>
                      <a:endParaRPr lang="en-US" sz="2400">
                        <a:solidFill>
                          <a:schemeClr val="bg1"/>
                        </a:solidFill>
                      </a:endParaRPr>
                    </a:p>
                    <a:p>
                      <a:pPr algn="ctr">
                        <a:buNone/>
                      </a:pPr>
                      <a:r>
                        <a:rPr lang="en-US" sz="2400">
                          <a:solidFill>
                            <a:schemeClr val="bg1"/>
                          </a:solidFill>
                        </a:rPr>
                        <a:t>[User role]</a:t>
                      </a:r>
                      <a:endParaRPr lang="en-US" sz="2400">
                        <a:solidFill>
                          <a:schemeClr val="bg1"/>
                        </a:solidFill>
                      </a:endParaRPr>
                    </a:p>
                  </a:txBody>
                  <a:tcPr anchor="ctr" anchorCtr="0">
                    <a:solidFill>
                      <a:schemeClr val="accent6"/>
                    </a:solidFill>
                  </a:tcPr>
                </a:tc>
                <a:tc>
                  <a:txBody>
                    <a:bodyPr/>
                    <a:p>
                      <a:pPr algn="ctr">
                        <a:buNone/>
                      </a:pPr>
                      <a:r>
                        <a:rPr lang="en-US" sz="2400">
                          <a:solidFill>
                            <a:schemeClr val="bg1"/>
                          </a:solidFill>
                        </a:rPr>
                        <a:t>I want to [Goal]  </a:t>
                      </a:r>
                      <a:endParaRPr lang="en-US" sz="2400">
                        <a:solidFill>
                          <a:schemeClr val="bg1"/>
                        </a:solidFill>
                      </a:endParaRPr>
                    </a:p>
                  </a:txBody>
                  <a:tcPr anchor="ctr" anchorCtr="0">
                    <a:solidFill>
                      <a:schemeClr val="accent6"/>
                    </a:solidFill>
                  </a:tcPr>
                </a:tc>
                <a:tc>
                  <a:txBody>
                    <a:bodyPr/>
                    <a:p>
                      <a:pPr algn="ctr">
                        <a:buNone/>
                      </a:pPr>
                      <a:r>
                        <a:rPr lang="en-US" sz="2400">
                          <a:solidFill>
                            <a:schemeClr val="bg1"/>
                          </a:solidFill>
                        </a:rPr>
                        <a:t>So that</a:t>
                      </a:r>
                      <a:endParaRPr lang="en-US" sz="2400">
                        <a:solidFill>
                          <a:schemeClr val="bg1"/>
                        </a:solidFill>
                      </a:endParaRPr>
                    </a:p>
                    <a:p>
                      <a:pPr algn="ctr">
                        <a:buNone/>
                      </a:pPr>
                      <a:r>
                        <a:rPr lang="en-US" sz="2400">
                          <a:solidFill>
                            <a:schemeClr val="bg1"/>
                          </a:solidFill>
                        </a:rPr>
                        <a:t>[reason] </a:t>
                      </a:r>
                      <a:endParaRPr lang="en-US" sz="2400">
                        <a:solidFill>
                          <a:schemeClr val="bg1"/>
                        </a:solidFill>
                      </a:endParaRPr>
                    </a:p>
                  </a:txBody>
                  <a:tcPr anchor="ctr" anchorCtr="0">
                    <a:solidFill>
                      <a:schemeClr val="accent6"/>
                    </a:solidFill>
                  </a:tcPr>
                </a:tc>
                <a:tc vMerge="1">
                  <a:tcPr anchor="ctr" anchorCtr="0">
                    <a:solidFill>
                      <a:schemeClr val="accent6"/>
                    </a:solidFill>
                  </a:tcPr>
                </a:tc>
                <a:tc vMerge="1">
                  <a:tcPr anchor="ctr" anchorCtr="0">
                    <a:solidFill>
                      <a:schemeClr val="accent6"/>
                    </a:solidFill>
                  </a:tcPr>
                </a:tc>
              </a:tr>
              <a:tr h="846455">
                <a:tc>
                  <a:txBody>
                    <a:bodyPr/>
                    <a:p>
                      <a:pPr algn="ctr">
                        <a:buNone/>
                      </a:pPr>
                      <a:r>
                        <a:rPr lang="vi-VN" altLang="en-US" sz="1600"/>
                        <a:t>RQ37</a:t>
                      </a:r>
                      <a:endParaRPr lang="vi-VN" altLang="en-US" sz="1600"/>
                    </a:p>
                  </a:txBody>
                  <a:tcPr anchor="ctr" anchorCtr="0"/>
                </a:tc>
                <a:tc>
                  <a:txBody>
                    <a:bodyPr/>
                    <a:p>
                      <a:pPr algn="ctr">
                        <a:buNone/>
                      </a:pPr>
                      <a:r>
                        <a:rPr lang="vi-VN" altLang="en-US" sz="1600">
                          <a:sym typeface="+mn-ea"/>
                        </a:rPr>
                        <a:t>User</a:t>
                      </a:r>
                      <a:endParaRPr lang="vi-VN" altLang="en-US" sz="1600">
                        <a:sym typeface="+mn-ea"/>
                      </a:endParaRPr>
                    </a:p>
                  </a:txBody>
                  <a:tcPr anchor="ctr" anchorCtr="0"/>
                </a:tc>
                <a:tc>
                  <a:txBody>
                    <a:bodyPr/>
                    <a:p>
                      <a:pPr algn="ctr">
                        <a:buNone/>
                      </a:pPr>
                      <a:r>
                        <a:rPr lang="en-US" sz="1600"/>
                        <a:t>Có tính năng tố cáo 1 món ăn</a:t>
                      </a:r>
                      <a:endParaRPr lang="en-US" sz="1600"/>
                    </a:p>
                  </a:txBody>
                  <a:tcPr anchor="ctr" anchorCtr="0"/>
                </a:tc>
                <a:tc>
                  <a:txBody>
                    <a:bodyPr/>
                    <a:p>
                      <a:pPr algn="ctr">
                        <a:buNone/>
                      </a:pPr>
                      <a:r>
                        <a:rPr lang="en-US" sz="1600"/>
                        <a:t>Tố cáo một món ăn không hợp lệ</a:t>
                      </a:r>
                      <a:endParaRPr lang="en-US" sz="1600"/>
                    </a:p>
                  </a:txBody>
                  <a:tcPr anchor="ctr" anchorCtr="0"/>
                </a:tc>
                <a:tc>
                  <a:txBody>
                    <a:bodyPr/>
                    <a:p>
                      <a:pPr algn="ctr">
                        <a:buNone/>
                      </a:pPr>
                      <a:r>
                        <a:rPr lang="en-US" sz="1600"/>
                        <a:t>6</a:t>
                      </a:r>
                      <a:endParaRPr lang="en-US" sz="1600"/>
                    </a:p>
                  </a:txBody>
                  <a:tcPr anchor="ctr" anchorCtr="0"/>
                </a:tc>
                <a:tc>
                  <a:txBody>
                    <a:bodyPr/>
                    <a:p>
                      <a:pPr algn="ctr">
                        <a:buNone/>
                      </a:pPr>
                      <a:r>
                        <a:rPr lang="en-US" sz="1600"/>
                        <a:t>High</a:t>
                      </a:r>
                      <a:endParaRPr lang="en-US" sz="1600"/>
                    </a:p>
                  </a:txBody>
                  <a:tcPr anchor="ctr" anchorCtr="0"/>
                </a:tc>
              </a:tr>
              <a:tr h="846455">
                <a:tc>
                  <a:txBody>
                    <a:bodyPr/>
                    <a:p>
                      <a:pPr algn="ctr">
                        <a:buNone/>
                      </a:pPr>
                      <a:r>
                        <a:rPr lang="vi-VN" altLang="en-US" sz="1600"/>
                        <a:t>RQ38</a:t>
                      </a:r>
                      <a:endParaRPr lang="vi-VN" altLang="en-US" sz="1600"/>
                    </a:p>
                  </a:txBody>
                  <a:tcPr anchor="ctr" anchorCtr="0"/>
                </a:tc>
                <a:tc>
                  <a:txBody>
                    <a:bodyPr/>
                    <a:p>
                      <a:pPr algn="ctr">
                        <a:buNone/>
                      </a:pPr>
                      <a:r>
                        <a:rPr lang="vi-VN" altLang="en-US" sz="1600">
                          <a:sym typeface="+mn-ea"/>
                        </a:rPr>
                        <a:t>User</a:t>
                      </a:r>
                      <a:endParaRPr lang="vi-VN" altLang="en-US" sz="1600">
                        <a:sym typeface="+mn-ea"/>
                      </a:endParaRPr>
                    </a:p>
                  </a:txBody>
                  <a:tcPr anchor="ctr" anchorCtr="0"/>
                </a:tc>
                <a:tc>
                  <a:txBody>
                    <a:bodyPr/>
                    <a:p>
                      <a:pPr algn="ctr">
                        <a:buNone/>
                      </a:pPr>
                      <a:r>
                        <a:rPr lang="en-US" sz="1600"/>
                        <a:t>Theo dõi đơn hàng</a:t>
                      </a:r>
                      <a:endParaRPr lang="en-US" sz="1600"/>
                    </a:p>
                  </a:txBody>
                  <a:tcPr anchor="ctr" anchorCtr="0"/>
                </a:tc>
                <a:tc>
                  <a:txBody>
                    <a:bodyPr/>
                    <a:p>
                      <a:pPr algn="ctr">
                        <a:buNone/>
                      </a:pPr>
                      <a:r>
                        <a:rPr lang="en-US" sz="1600"/>
                        <a:t>Để quản lý đơn hàng mới đặt và những món ăn đã nhận được</a:t>
                      </a:r>
                      <a:endParaRPr lang="en-US" sz="1600"/>
                    </a:p>
                  </a:txBody>
                  <a:tcPr anchor="ctr" anchorCtr="0"/>
                </a:tc>
                <a:tc>
                  <a:txBody>
                    <a:bodyPr/>
                    <a:p>
                      <a:pPr algn="ctr">
                        <a:buNone/>
                      </a:pPr>
                      <a:r>
                        <a:rPr lang="en-US" sz="1600"/>
                        <a:t>4</a:t>
                      </a:r>
                      <a:endParaRPr lang="en-US" sz="1600"/>
                    </a:p>
                  </a:txBody>
                  <a:tcPr anchor="ctr" anchorCtr="0"/>
                </a:tc>
                <a:tc>
                  <a:txBody>
                    <a:bodyPr/>
                    <a:p>
                      <a:pPr algn="ctr">
                        <a:buNone/>
                      </a:pPr>
                      <a:r>
                        <a:rPr lang="en-US" sz="1600"/>
                        <a:t>Low</a:t>
                      </a:r>
                      <a:endParaRPr lang="en-US" sz="1600"/>
                    </a:p>
                  </a:txBody>
                  <a:tcPr anchor="ctr" anchorCtr="0"/>
                </a:tc>
              </a:tr>
              <a:tr h="914400">
                <a:tc>
                  <a:txBody>
                    <a:bodyPr/>
                    <a:p>
                      <a:pPr algn="ctr">
                        <a:buNone/>
                      </a:pPr>
                      <a:r>
                        <a:rPr lang="vi-VN" altLang="en-US" sz="1600"/>
                        <a:t>RQ39</a:t>
                      </a:r>
                      <a:endParaRPr lang="vi-VN" altLang="en-US" sz="1600"/>
                    </a:p>
                  </a:txBody>
                  <a:tcPr anchor="ctr" anchorCtr="0"/>
                </a:tc>
                <a:tc>
                  <a:txBody>
                    <a:bodyPr/>
                    <a:p>
                      <a:pPr algn="ctr">
                        <a:buNone/>
                      </a:pPr>
                      <a:r>
                        <a:rPr lang="vi-VN" altLang="en-US" sz="1600">
                          <a:sym typeface="+mn-ea"/>
                        </a:rPr>
                        <a:t>User</a:t>
                      </a:r>
                      <a:endParaRPr lang="vi-VN" altLang="en-US" sz="1600">
                        <a:sym typeface="+mn-ea"/>
                      </a:endParaRPr>
                    </a:p>
                  </a:txBody>
                  <a:tcPr anchor="ctr" anchorCtr="0"/>
                </a:tc>
                <a:tc>
                  <a:txBody>
                    <a:bodyPr/>
                    <a:p>
                      <a:pPr algn="ctr">
                        <a:buNone/>
                      </a:pPr>
                      <a:r>
                        <a:rPr lang="en-US" sz="1600"/>
                        <a:t>Hủy đơn hàng</a:t>
                      </a:r>
                      <a:endParaRPr lang="en-US" sz="1600"/>
                    </a:p>
                  </a:txBody>
                  <a:tcPr anchor="ctr" anchorCtr="0"/>
                </a:tc>
                <a:tc>
                  <a:txBody>
                    <a:bodyPr/>
                    <a:p>
                      <a:pPr algn="ctr">
                        <a:buNone/>
                      </a:pPr>
                      <a:r>
                        <a:rPr lang="en-US" sz="1600"/>
                        <a:t>Để hoàn tác đơn hàng đã được đặt mua từ trước mà bản thân không còn nhu cầu ở hiện tại</a:t>
                      </a:r>
                      <a:endParaRPr lang="en-US" sz="1600"/>
                    </a:p>
                  </a:txBody>
                  <a:tcPr anchor="ctr" anchorCtr="0"/>
                </a:tc>
                <a:tc>
                  <a:txBody>
                    <a:bodyPr/>
                    <a:p>
                      <a:pPr algn="ctr">
                        <a:buNone/>
                      </a:pPr>
                      <a:r>
                        <a:rPr lang="en-US" sz="1600"/>
                        <a:t>4</a:t>
                      </a:r>
                      <a:endParaRPr lang="en-US" sz="1600"/>
                    </a:p>
                  </a:txBody>
                  <a:tcPr anchor="ctr" anchorCtr="0"/>
                </a:tc>
                <a:tc>
                  <a:txBody>
                    <a:bodyPr/>
                    <a:p>
                      <a:pPr algn="ctr">
                        <a:buNone/>
                      </a:pPr>
                      <a:r>
                        <a:rPr lang="en-US" sz="1600"/>
                        <a:t>Low</a:t>
                      </a:r>
                      <a:endParaRPr lang="en-US" sz="1600"/>
                    </a:p>
                  </a:txBody>
                  <a:tcPr anchor="ctr" anchorCtr="0"/>
                </a:tc>
              </a:tr>
              <a:tr h="846455">
                <a:tc>
                  <a:txBody>
                    <a:bodyPr/>
                    <a:p>
                      <a:pPr algn="ctr">
                        <a:buNone/>
                      </a:pPr>
                      <a:endParaRPr lang="vi-VN" altLang="en-US" sz="1600"/>
                    </a:p>
                  </a:txBody>
                  <a:tcPr anchor="ctr" anchorCtr="0"/>
                </a:tc>
                <a:tc>
                  <a:txBody>
                    <a:bodyPr/>
                    <a:p>
                      <a:pPr algn="ctr">
                        <a:buNone/>
                      </a:pPr>
                      <a:endParaRPr lang="en-US" sz="1600"/>
                    </a:p>
                  </a:txBody>
                  <a:tcPr anchor="ctr" anchorCtr="0"/>
                </a:tc>
                <a:tc>
                  <a:txBody>
                    <a:bodyPr/>
                    <a:p>
                      <a:pPr algn="ctr">
                        <a:buNone/>
                      </a:pPr>
                      <a:endParaRPr lang="en-US" sz="1600"/>
                    </a:p>
                  </a:txBody>
                  <a:tcPr anchor="ctr" anchorCtr="0"/>
                </a:tc>
                <a:tc>
                  <a:txBody>
                    <a:bodyPr/>
                    <a:p>
                      <a:pPr algn="ctr">
                        <a:buNone/>
                      </a:pPr>
                      <a:endParaRPr lang="en-US" sz="1600"/>
                    </a:p>
                  </a:txBody>
                  <a:tcPr anchor="ctr" anchorCtr="0"/>
                </a:tc>
                <a:tc>
                  <a:txBody>
                    <a:bodyPr/>
                    <a:p>
                      <a:pPr algn="ctr">
                        <a:buNone/>
                      </a:pPr>
                      <a:endParaRPr lang="en-US" sz="1600"/>
                    </a:p>
                  </a:txBody>
                  <a:tcPr anchor="ctr" anchorCtr="0"/>
                </a:tc>
                <a:tc>
                  <a:txBody>
                    <a:bodyPr/>
                    <a:p>
                      <a:pPr algn="ctr">
                        <a:buNone/>
                      </a:pPr>
                      <a:endParaRPr lang="en-US" sz="1600"/>
                    </a:p>
                  </a:txBody>
                  <a:tcPr anchor="ctr" anchorCtr="0"/>
                </a:tc>
              </a:tr>
              <a:tr h="846455">
                <a:tc>
                  <a:txBody>
                    <a:bodyPr/>
                    <a:p>
                      <a:pPr algn="ctr">
                        <a:buNone/>
                      </a:pPr>
                      <a:endParaRPr lang="vi-VN" altLang="en-US" sz="1600"/>
                    </a:p>
                  </a:txBody>
                  <a:tcPr anchor="ctr" anchorCtr="0"/>
                </a:tc>
                <a:tc>
                  <a:txBody>
                    <a:bodyPr/>
                    <a:p>
                      <a:pPr algn="ctr">
                        <a:buNone/>
                      </a:pPr>
                      <a:endParaRPr lang="en-US" sz="1600"/>
                    </a:p>
                  </a:txBody>
                  <a:tcPr anchor="ctr" anchorCtr="0"/>
                </a:tc>
                <a:tc>
                  <a:txBody>
                    <a:bodyPr/>
                    <a:p>
                      <a:pPr algn="ctr">
                        <a:buNone/>
                      </a:pPr>
                      <a:endParaRPr lang="en-US" sz="1600"/>
                    </a:p>
                  </a:txBody>
                  <a:tcPr anchor="ctr" anchorCtr="0"/>
                </a:tc>
                <a:tc>
                  <a:txBody>
                    <a:bodyPr/>
                    <a:p>
                      <a:pPr algn="ctr">
                        <a:buNone/>
                      </a:pPr>
                      <a:endParaRPr lang="en-US" sz="1600"/>
                    </a:p>
                  </a:txBody>
                  <a:tcPr anchor="ctr" anchorCtr="0"/>
                </a:tc>
                <a:tc>
                  <a:txBody>
                    <a:bodyPr/>
                    <a:p>
                      <a:pPr algn="ctr">
                        <a:buNone/>
                      </a:pPr>
                      <a:endParaRPr lang="en-US" sz="1600"/>
                    </a:p>
                  </a:txBody>
                  <a:tcPr anchor="ctr" anchorCtr="0"/>
                </a:tc>
                <a:tc>
                  <a:txBody>
                    <a:bodyPr/>
                    <a:p>
                      <a:pPr algn="ctr">
                        <a:buNone/>
                      </a:pPr>
                      <a:endParaRPr lang="en-US" sz="1600"/>
                    </a:p>
                  </a:txBody>
                  <a:tcPr anchor="ctr" anchorCtr="0"/>
                </a:tc>
              </a:tr>
              <a:tr h="845820">
                <a:tc>
                  <a:txBody>
                    <a:bodyPr/>
                    <a:p>
                      <a:pPr algn="ctr">
                        <a:buNone/>
                      </a:pPr>
                      <a:endParaRPr lang="vi-VN" altLang="en-US" sz="1600"/>
                    </a:p>
                  </a:txBody>
                  <a:tcPr anchor="ctr" anchorCtr="0"/>
                </a:tc>
                <a:tc>
                  <a:txBody>
                    <a:bodyPr/>
                    <a:p>
                      <a:pPr algn="ctr">
                        <a:buNone/>
                      </a:pPr>
                      <a:endParaRPr lang="en-US" sz="1600"/>
                    </a:p>
                  </a:txBody>
                  <a:tcPr anchor="ctr" anchorCtr="0"/>
                </a:tc>
                <a:tc>
                  <a:txBody>
                    <a:bodyPr/>
                    <a:p>
                      <a:pPr algn="ctr">
                        <a:buNone/>
                      </a:pPr>
                      <a:endParaRPr lang="en-US" sz="1600"/>
                    </a:p>
                  </a:txBody>
                  <a:tcPr anchor="ctr" anchorCtr="0"/>
                </a:tc>
                <a:tc>
                  <a:txBody>
                    <a:bodyPr/>
                    <a:p>
                      <a:pPr algn="ctr">
                        <a:buNone/>
                      </a:pPr>
                      <a:endParaRPr lang="en-US" sz="1600"/>
                    </a:p>
                  </a:txBody>
                  <a:tcPr anchor="ctr" anchorCtr="0"/>
                </a:tc>
                <a:tc>
                  <a:txBody>
                    <a:bodyPr/>
                    <a:p>
                      <a:pPr algn="ctr">
                        <a:buNone/>
                      </a:pPr>
                      <a:endParaRPr lang="en-US" sz="1600"/>
                    </a:p>
                  </a:txBody>
                  <a:tcPr anchor="ctr" anchorCtr="0"/>
                </a:tc>
                <a:tc>
                  <a:txBody>
                    <a:bodyPr/>
                    <a:p>
                      <a:pPr algn="ctr">
                        <a:buNone/>
                      </a:pPr>
                      <a:endParaRPr lang="en-US" sz="1600"/>
                    </a:p>
                  </a:txBody>
                  <a:tcPr anchor="ctr" anchorCtr="0"/>
                </a:tc>
              </a:tr>
            </a:tbl>
          </a:graphicData>
        </a:graphic>
      </p:graphicFrame>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500">
        <p159:morph option="byObject"/>
      </p:transition>
    </mc:Choice>
    <mc:Fallback>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extBox 25"/>
          <p:cNvSpPr txBox="1"/>
          <p:nvPr/>
        </p:nvSpPr>
        <p:spPr>
          <a:xfrm flipH="1">
            <a:off x="3791268" y="3649345"/>
            <a:ext cx="4609465" cy="521970"/>
          </a:xfrm>
          <a:prstGeom prst="rect">
            <a:avLst/>
          </a:prstGeom>
          <a:noFill/>
        </p:spPr>
        <p:txBody>
          <a:bodyPr wrap="square" rtlCol="0">
            <a:spAutoFit/>
            <a:scene3d>
              <a:camera prst="orthographicFront"/>
              <a:lightRig rig="threePt" dir="t"/>
            </a:scene3d>
          </a:bodyPr>
          <a:lstStyle/>
          <a:p>
            <a:pPr lvl="0" algn="ctr" fontAlgn="base"/>
            <a:r>
              <a:rPr lang="vi-VN" altLang="zh-CN" sz="2800" strike="noStrike" noProof="1">
                <a:solidFill>
                  <a:schemeClr val="tx1"/>
                </a:solidFill>
                <a:effectLst/>
                <a:latin typeface="Calibri" panose="020F0502020204030204" charset="0"/>
                <a:ea typeface="Calibri" panose="020F0502020204030204" charset="0"/>
                <a:cs typeface="Calibri" panose="020F0502020204030204" charset="0"/>
                <a:sym typeface="Microsoft YaHei" panose="020B0503020204020204" charset="-122"/>
              </a:rPr>
              <a:t>Giới thiệu thành </a:t>
            </a:r>
            <a:r>
              <a:rPr lang="vi-VN" altLang="zh-CN" sz="2800" strike="noStrike" noProof="1">
                <a:solidFill>
                  <a:schemeClr val="tx1"/>
                </a:solidFill>
                <a:effectLst/>
                <a:latin typeface="Calibri" panose="020F0502020204030204" charset="0"/>
                <a:ea typeface="Calibri" panose="020F0502020204030204" charset="0"/>
                <a:cs typeface="Calibri" panose="020F0502020204030204" charset="0"/>
                <a:sym typeface="Microsoft YaHei" panose="020B0503020204020204" charset="-122"/>
              </a:rPr>
              <a:t>viên</a:t>
            </a:r>
            <a:endParaRPr lang="vi-VN" altLang="zh-CN" sz="2800" strike="noStrike" noProof="1">
              <a:solidFill>
                <a:schemeClr val="tx1"/>
              </a:solidFill>
              <a:effectLst/>
              <a:latin typeface="Calibri" panose="020F0502020204030204" charset="0"/>
              <a:ea typeface="Calibri" panose="020F0502020204030204" charset="0"/>
              <a:cs typeface="Calibri" panose="020F0502020204030204" charset="0"/>
              <a:sym typeface="Microsoft YaHei" panose="020B0503020204020204" charset="-122"/>
            </a:endParaRPr>
          </a:p>
        </p:txBody>
      </p:sp>
      <p:sp>
        <p:nvSpPr>
          <p:cNvPr id="6" name="圆角矩形 5"/>
          <p:cNvSpPr/>
          <p:nvPr/>
        </p:nvSpPr>
        <p:spPr>
          <a:xfrm>
            <a:off x="5307648" y="1770380"/>
            <a:ext cx="1482725" cy="1482725"/>
          </a:xfrm>
          <a:prstGeom prst="roundRect">
            <a:avLst>
              <a:gd name="adj" fmla="val 50000"/>
            </a:avLst>
          </a:prstGeom>
          <a:solidFill>
            <a:srgbClr val="5E26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Calibri" panose="020F0502020204030204" charset="0"/>
              <a:cs typeface="Calibri" panose="020F0502020204030204" charset="0"/>
            </a:endParaRPr>
          </a:p>
        </p:txBody>
      </p:sp>
      <p:sp>
        <p:nvSpPr>
          <p:cNvPr id="2" name="Text Box 1"/>
          <p:cNvSpPr txBox="1"/>
          <p:nvPr/>
        </p:nvSpPr>
        <p:spPr>
          <a:xfrm>
            <a:off x="5618480" y="1727200"/>
            <a:ext cx="861060" cy="1568450"/>
          </a:xfrm>
          <a:prstGeom prst="rect">
            <a:avLst/>
          </a:prstGeom>
          <a:noFill/>
        </p:spPr>
        <p:txBody>
          <a:bodyPr wrap="none" rtlCol="0">
            <a:spAutoFit/>
          </a:bodyPr>
          <a:p>
            <a:r>
              <a:rPr lang="vi-VN" altLang="en-US" sz="9600" b="1">
                <a:solidFill>
                  <a:schemeClr val="bg1"/>
                </a:solidFill>
              </a:rPr>
              <a:t>0</a:t>
            </a:r>
            <a:endParaRPr lang="vi-VN" altLang="en-US" sz="9600" b="1">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med" p14:dur="750" advTm="1000">
        <p:pull/>
      </p:transition>
    </mc:Choice>
    <mc:Fallback>
      <p:transition spd="med" advTm="1000">
        <p:pull/>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145">
                                          <p:stCondLst>
                                            <p:cond delay="0"/>
                                          </p:stCondLst>
                                        </p:cTn>
                                        <p:tgtEl>
                                          <p:spTgt spid="6"/>
                                        </p:tgtEl>
                                      </p:cBhvr>
                                    </p:animEffect>
                                    <p:anim calcmode="lin" valueType="num">
                                      <p:cBhvr>
                                        <p:cTn id="8" dur="456"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9" dur="166"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10" dur="166" tmFilter="0, 0; 0.125,0.2665; 0.25,0.4; 0.375,0.465; 0.5,0.5;  0.625,0.535; 0.75,0.6; 0.875,0.7335; 1,1">
                                          <p:stCondLst>
                                            <p:cond delay="166"/>
                                          </p:stCondLst>
                                        </p:cTn>
                                        <p:tgtEl>
                                          <p:spTgt spid="6"/>
                                        </p:tgtEl>
                                        <p:attrNameLst>
                                          <p:attrName>ppt_y</p:attrName>
                                        </p:attrNameLst>
                                      </p:cBhvr>
                                      <p:tavLst>
                                        <p:tav tm="0" fmla="#ppt_y-sin(pi*$)/9">
                                          <p:val>
                                            <p:fltVal val="0"/>
                                          </p:val>
                                        </p:tav>
                                        <p:tav tm="100000">
                                          <p:val>
                                            <p:fltVal val="1"/>
                                          </p:val>
                                        </p:tav>
                                      </p:tavLst>
                                    </p:anim>
                                    <p:anim calcmode="lin" valueType="num">
                                      <p:cBhvr>
                                        <p:cTn id="11" dur="83" tmFilter="0, 0; 0.125,0.2665; 0.25,0.4; 0.375,0.465; 0.5,0.5;  0.625,0.535; 0.75,0.6; 0.875,0.7335; 1,1">
                                          <p:stCondLst>
                                            <p:cond delay="331"/>
                                          </p:stCondLst>
                                        </p:cTn>
                                        <p:tgtEl>
                                          <p:spTgt spid="6"/>
                                        </p:tgtEl>
                                        <p:attrNameLst>
                                          <p:attrName>ppt_y</p:attrName>
                                        </p:attrNameLst>
                                      </p:cBhvr>
                                      <p:tavLst>
                                        <p:tav tm="0" fmla="#ppt_y-sin(pi*$)/27">
                                          <p:val>
                                            <p:fltVal val="0"/>
                                          </p:val>
                                        </p:tav>
                                        <p:tav tm="100000">
                                          <p:val>
                                            <p:fltVal val="1"/>
                                          </p:val>
                                        </p:tav>
                                      </p:tavLst>
                                    </p:anim>
                                    <p:anim calcmode="lin" valueType="num">
                                      <p:cBhvr>
                                        <p:cTn id="12" dur="41" tmFilter="0, 0; 0.125,0.2665; 0.25,0.4; 0.375,0.465; 0.5,0.5;  0.625,0.535; 0.75,0.6; 0.875,0.7335; 1,1">
                                          <p:stCondLst>
                                            <p:cond delay="414"/>
                                          </p:stCondLst>
                                        </p:cTn>
                                        <p:tgtEl>
                                          <p:spTgt spid="6"/>
                                        </p:tgtEl>
                                        <p:attrNameLst>
                                          <p:attrName>ppt_y</p:attrName>
                                        </p:attrNameLst>
                                      </p:cBhvr>
                                      <p:tavLst>
                                        <p:tav tm="0" fmla="#ppt_y-sin(pi*$)/81">
                                          <p:val>
                                            <p:fltVal val="0"/>
                                          </p:val>
                                        </p:tav>
                                        <p:tav tm="100000">
                                          <p:val>
                                            <p:fltVal val="1"/>
                                          </p:val>
                                        </p:tav>
                                      </p:tavLst>
                                    </p:anim>
                                    <p:animScale>
                                      <p:cBhvr>
                                        <p:cTn id="13" dur="7">
                                          <p:stCondLst>
                                            <p:cond delay="162"/>
                                          </p:stCondLst>
                                        </p:cTn>
                                        <p:tgtEl>
                                          <p:spTgt spid="6"/>
                                        </p:tgtEl>
                                      </p:cBhvr>
                                      <p:to x="100000" y="60000"/>
                                    </p:animScale>
                                    <p:animScale>
                                      <p:cBhvr>
                                        <p:cTn id="14" dur="41" decel="50000">
                                          <p:stCondLst>
                                            <p:cond delay="169"/>
                                          </p:stCondLst>
                                        </p:cTn>
                                        <p:tgtEl>
                                          <p:spTgt spid="6"/>
                                        </p:tgtEl>
                                      </p:cBhvr>
                                      <p:to x="100000" y="100000"/>
                                    </p:animScale>
                                    <p:animScale>
                                      <p:cBhvr>
                                        <p:cTn id="15" dur="7">
                                          <p:stCondLst>
                                            <p:cond delay="328"/>
                                          </p:stCondLst>
                                        </p:cTn>
                                        <p:tgtEl>
                                          <p:spTgt spid="6"/>
                                        </p:tgtEl>
                                      </p:cBhvr>
                                      <p:to x="100000" y="80000"/>
                                    </p:animScale>
                                    <p:animScale>
                                      <p:cBhvr>
                                        <p:cTn id="16" dur="41" decel="50000">
                                          <p:stCondLst>
                                            <p:cond delay="335"/>
                                          </p:stCondLst>
                                        </p:cTn>
                                        <p:tgtEl>
                                          <p:spTgt spid="6"/>
                                        </p:tgtEl>
                                      </p:cBhvr>
                                      <p:to x="100000" y="100000"/>
                                    </p:animScale>
                                    <p:animScale>
                                      <p:cBhvr>
                                        <p:cTn id="17" dur="7">
                                          <p:stCondLst>
                                            <p:cond delay="410"/>
                                          </p:stCondLst>
                                        </p:cTn>
                                        <p:tgtEl>
                                          <p:spTgt spid="6"/>
                                        </p:tgtEl>
                                      </p:cBhvr>
                                      <p:to x="100000" y="90000"/>
                                    </p:animScale>
                                    <p:animScale>
                                      <p:cBhvr>
                                        <p:cTn id="18" dur="41" decel="50000">
                                          <p:stCondLst>
                                            <p:cond delay="417"/>
                                          </p:stCondLst>
                                        </p:cTn>
                                        <p:tgtEl>
                                          <p:spTgt spid="6"/>
                                        </p:tgtEl>
                                      </p:cBhvr>
                                      <p:to x="100000" y="100000"/>
                                    </p:animScale>
                                    <p:animScale>
                                      <p:cBhvr>
                                        <p:cTn id="19" dur="7">
                                          <p:stCondLst>
                                            <p:cond delay="452"/>
                                          </p:stCondLst>
                                        </p:cTn>
                                        <p:tgtEl>
                                          <p:spTgt spid="6"/>
                                        </p:tgtEl>
                                      </p:cBhvr>
                                      <p:to x="100000" y="95000"/>
                                    </p:animScale>
                                    <p:animScale>
                                      <p:cBhvr>
                                        <p:cTn id="20" dur="41" decel="50000">
                                          <p:stCondLst>
                                            <p:cond delay="458"/>
                                          </p:stCondLst>
                                        </p:cTn>
                                        <p:tgtEl>
                                          <p:spTgt spid="6"/>
                                        </p:tgtEl>
                                      </p:cBhvr>
                                      <p:to x="100000" y="100000"/>
                                    </p:animScale>
                                  </p:childTnLst>
                                </p:cTn>
                              </p:par>
                              <p:par>
                                <p:cTn id="21" presetID="1" presetClass="entr" presetSubtype="0" fill="hold" grpId="0" nodeType="withEffect">
                                  <p:stCondLst>
                                    <p:cond delay="300"/>
                                  </p:stCondLst>
                                  <p:childTnLst>
                                    <p:set>
                                      <p:cBhvr>
                                        <p:cTn id="22"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38" grpId="0"/>
      <p:bldP spid="38" grpId="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文本框 20"/>
          <p:cNvSpPr txBox="1"/>
          <p:nvPr/>
        </p:nvSpPr>
        <p:spPr>
          <a:xfrm flipH="1">
            <a:off x="5560695" y="789940"/>
            <a:ext cx="1844675" cy="398780"/>
          </a:xfrm>
          <a:prstGeom prst="rect">
            <a:avLst/>
          </a:prstGeom>
          <a:solidFill>
            <a:srgbClr val="5E2620"/>
          </a:solidFill>
          <a:ln w="9525">
            <a:noFill/>
            <a:miter/>
          </a:ln>
          <a:effectLst>
            <a:outerShdw sx="999" sy="999" algn="ctr" rotWithShape="0">
              <a:srgbClr val="000000"/>
            </a:outerShdw>
          </a:effectLst>
        </p:spPr>
        <p:txBody>
          <a:bodyPr wrap="square" anchor="t">
            <a:spAutoFit/>
          </a:bodyPr>
          <a:lstStyle/>
          <a:p>
            <a:pPr lvl="0"/>
            <a:r>
              <a:rPr lang="vi-VN" altLang="zh-CN" sz="2000">
                <a:solidFill>
                  <a:schemeClr val="bg1"/>
                </a:solidFill>
                <a:latin typeface="Calibri" panose="020F0502020204030204" charset="0"/>
                <a:ea typeface="Calibri" panose="020F0502020204030204" charset="0"/>
                <a:cs typeface="Calibri" panose="020F0502020204030204" charset="0"/>
                <a:sym typeface="Arial" panose="020B0604020202020204" pitchFamily="34" charset="0"/>
              </a:rPr>
              <a:t>User</a:t>
            </a:r>
            <a:endParaRPr lang="vi-VN" altLang="zh-CN" sz="2000">
              <a:solidFill>
                <a:schemeClr val="bg1"/>
              </a:solidFill>
              <a:latin typeface="Calibri" panose="020F0502020204030204" charset="0"/>
              <a:ea typeface="Calibri" panose="020F0502020204030204" charset="0"/>
              <a:cs typeface="Calibri" panose="020F0502020204030204" charset="0"/>
              <a:sym typeface="Arial" panose="020B0604020202020204" pitchFamily="34" charset="0"/>
            </a:endParaRPr>
          </a:p>
        </p:txBody>
      </p:sp>
      <p:sp>
        <p:nvSpPr>
          <p:cNvPr id="37" name="文本框 22"/>
          <p:cNvSpPr txBox="1"/>
          <p:nvPr/>
        </p:nvSpPr>
        <p:spPr>
          <a:xfrm flipH="1">
            <a:off x="5561965" y="1198880"/>
            <a:ext cx="3501390" cy="607695"/>
          </a:xfrm>
          <a:prstGeom prst="rect">
            <a:avLst/>
          </a:prstGeom>
          <a:noFill/>
          <a:ln w="9525">
            <a:noFill/>
          </a:ln>
          <a:effectLst>
            <a:outerShdw sx="999" sy="999" algn="ctr" rotWithShape="0">
              <a:srgbClr val="000000"/>
            </a:outerShdw>
          </a:effectLst>
        </p:spPr>
        <p:txBody>
          <a:bodyPr wrap="square" anchor="t">
            <a:spAutoFit/>
          </a:bodyPr>
          <a:lstStyle/>
          <a:p>
            <a:pPr lvl="0" algn="l">
              <a:lnSpc>
                <a:spcPct val="120000"/>
              </a:lnSpc>
            </a:pPr>
            <a:r>
              <a:rPr lang="vi-VN" altLang="en-US" sz="1400" dirty="0">
                <a:solidFill>
                  <a:srgbClr val="404040"/>
                </a:solidFill>
                <a:latin typeface="Calibri" panose="020F0502020204030204" charset="0"/>
                <a:ea typeface="Calibri" panose="020F0502020204030204" charset="0"/>
                <a:cs typeface="Calibri" panose="020F0502020204030204" charset="0"/>
                <a:sym typeface="SimSun" panose="02010600030101010101" pitchFamily="2" charset="-122"/>
              </a:rPr>
              <a:t>Những tính năng liên quan đến việc quản lý giao diện và tài khoản người </a:t>
            </a:r>
            <a:r>
              <a:rPr lang="vi-VN" altLang="en-US" sz="1400" dirty="0">
                <a:solidFill>
                  <a:srgbClr val="404040"/>
                </a:solidFill>
                <a:latin typeface="Calibri" panose="020F0502020204030204" charset="0"/>
                <a:ea typeface="Calibri" panose="020F0502020204030204" charset="0"/>
                <a:cs typeface="Calibri" panose="020F0502020204030204" charset="0"/>
                <a:sym typeface="SimSun" panose="02010600030101010101" pitchFamily="2" charset="-122"/>
              </a:rPr>
              <a:t>dùng</a:t>
            </a:r>
            <a:endParaRPr lang="vi-VN" altLang="en-US" sz="1400" dirty="0">
              <a:solidFill>
                <a:srgbClr val="404040"/>
              </a:solidFill>
              <a:latin typeface="Calibri" panose="020F0502020204030204" charset="0"/>
              <a:ea typeface="Calibri" panose="020F0502020204030204" charset="0"/>
              <a:cs typeface="Calibri" panose="020F0502020204030204" charset="0"/>
              <a:sym typeface="SimSun" panose="02010600030101010101" pitchFamily="2" charset="-122"/>
            </a:endParaRPr>
          </a:p>
        </p:txBody>
      </p:sp>
      <p:sp>
        <p:nvSpPr>
          <p:cNvPr id="9" name="文本框 20"/>
          <p:cNvSpPr txBox="1"/>
          <p:nvPr/>
        </p:nvSpPr>
        <p:spPr>
          <a:xfrm flipH="1">
            <a:off x="4671060" y="3242310"/>
            <a:ext cx="1844675" cy="398780"/>
          </a:xfrm>
          <a:prstGeom prst="rect">
            <a:avLst/>
          </a:prstGeom>
          <a:solidFill>
            <a:srgbClr val="5E2620"/>
          </a:solidFill>
          <a:ln w="9525">
            <a:noFill/>
            <a:miter/>
          </a:ln>
          <a:effectLst>
            <a:outerShdw sx="999" sy="999" algn="ctr" rotWithShape="0">
              <a:srgbClr val="000000"/>
            </a:outerShdw>
          </a:effectLst>
        </p:spPr>
        <p:txBody>
          <a:bodyPr wrap="square" anchor="t">
            <a:spAutoFit/>
          </a:bodyPr>
          <a:lstStyle/>
          <a:p>
            <a:pPr lvl="0"/>
            <a:r>
              <a:rPr lang="vi-VN" altLang="zh-CN" sz="2000">
                <a:solidFill>
                  <a:schemeClr val="bg1"/>
                </a:solidFill>
                <a:latin typeface="Calibri" panose="020F0502020204030204" charset="0"/>
                <a:ea typeface="Calibri" panose="020F0502020204030204" charset="0"/>
                <a:cs typeface="Calibri" panose="020F0502020204030204" charset="0"/>
                <a:sym typeface="Arial" panose="020B0604020202020204" pitchFamily="34" charset="0"/>
              </a:rPr>
              <a:t>Seller</a:t>
            </a:r>
            <a:endParaRPr lang="vi-VN" altLang="zh-CN" sz="2000">
              <a:solidFill>
                <a:schemeClr val="bg1"/>
              </a:solidFill>
              <a:latin typeface="Calibri" panose="020F0502020204030204" charset="0"/>
              <a:ea typeface="Calibri" panose="020F0502020204030204" charset="0"/>
              <a:cs typeface="Calibri" panose="020F0502020204030204" charset="0"/>
              <a:sym typeface="Arial" panose="020B0604020202020204" pitchFamily="34" charset="0"/>
            </a:endParaRPr>
          </a:p>
        </p:txBody>
      </p:sp>
      <p:sp>
        <p:nvSpPr>
          <p:cNvPr id="10" name="文本框 22"/>
          <p:cNvSpPr txBox="1"/>
          <p:nvPr/>
        </p:nvSpPr>
        <p:spPr>
          <a:xfrm flipH="1">
            <a:off x="4592320" y="3762375"/>
            <a:ext cx="6042025" cy="607695"/>
          </a:xfrm>
          <a:prstGeom prst="rect">
            <a:avLst/>
          </a:prstGeom>
          <a:noFill/>
          <a:ln w="9525">
            <a:noFill/>
          </a:ln>
          <a:effectLst>
            <a:outerShdw sx="999" sy="999" algn="ctr" rotWithShape="0">
              <a:srgbClr val="000000"/>
            </a:outerShdw>
          </a:effectLst>
        </p:spPr>
        <p:txBody>
          <a:bodyPr wrap="square" anchor="t">
            <a:spAutoFit/>
          </a:bodyPr>
          <a:lstStyle/>
          <a:p>
            <a:pPr lvl="0" algn="l">
              <a:lnSpc>
                <a:spcPct val="120000"/>
              </a:lnSpc>
            </a:pPr>
            <a:r>
              <a:rPr lang="vi-VN" altLang="en-US" sz="1400" dirty="0">
                <a:solidFill>
                  <a:srgbClr val="404040"/>
                </a:solidFill>
                <a:latin typeface="Calibri" panose="020F0502020204030204" charset="0"/>
                <a:ea typeface="Calibri" panose="020F0502020204030204" charset="0"/>
                <a:cs typeface="Calibri" panose="020F0502020204030204" charset="0"/>
                <a:sym typeface="SimSun" panose="02010600030101010101" pitchFamily="2" charset="-122"/>
              </a:rPr>
              <a:t>Chức năng hỗ trợ cho những doanh nghiệp đang và sẽ cộng tác với Kiwi trên con đường đưa món ăn của bản thân đén với mọi </a:t>
            </a:r>
            <a:r>
              <a:rPr lang="vi-VN" altLang="en-US" sz="1400" dirty="0">
                <a:solidFill>
                  <a:srgbClr val="404040"/>
                </a:solidFill>
                <a:latin typeface="Calibri" panose="020F0502020204030204" charset="0"/>
                <a:ea typeface="Calibri" panose="020F0502020204030204" charset="0"/>
                <a:cs typeface="Calibri" panose="020F0502020204030204" charset="0"/>
                <a:sym typeface="SimSun" panose="02010600030101010101" pitchFamily="2" charset="-122"/>
              </a:rPr>
              <a:t>người.</a:t>
            </a:r>
            <a:endParaRPr lang="vi-VN" altLang="en-US" sz="1400" dirty="0">
              <a:solidFill>
                <a:srgbClr val="404040"/>
              </a:solidFill>
              <a:latin typeface="Calibri" panose="020F0502020204030204" charset="0"/>
              <a:ea typeface="Calibri" panose="020F0502020204030204" charset="0"/>
              <a:cs typeface="Calibri" panose="020F0502020204030204" charset="0"/>
              <a:sym typeface="SimSun" panose="02010600030101010101" pitchFamily="2" charset="-122"/>
            </a:endParaRPr>
          </a:p>
        </p:txBody>
      </p:sp>
      <p:sp>
        <p:nvSpPr>
          <p:cNvPr id="2" name="矩形 1"/>
          <p:cNvSpPr/>
          <p:nvPr/>
        </p:nvSpPr>
        <p:spPr>
          <a:xfrm rot="21300000">
            <a:off x="2212340" y="631825"/>
            <a:ext cx="2947670" cy="2094865"/>
          </a:xfrm>
          <a:prstGeom prst="rect">
            <a:avLst/>
          </a:prstGeom>
          <a:blipFill rotWithShape="1">
            <a:blip r:embed="rId1"/>
            <a:stretch>
              <a:fillRect/>
            </a:stretch>
          </a:blipFill>
          <a:ln w="95250">
            <a:solidFill>
              <a:schemeClr val="bg1"/>
            </a:solidFill>
          </a:ln>
          <a:effectLst>
            <a:outerShdw blurRad="1905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ea typeface="Calibri" panose="020F0502020204030204" charset="0"/>
              <a:cs typeface="Calibri" panose="020F0502020204030204" charset="0"/>
            </a:endParaRPr>
          </a:p>
        </p:txBody>
      </p:sp>
      <p:sp>
        <p:nvSpPr>
          <p:cNvPr id="3" name="矩形 2"/>
          <p:cNvSpPr/>
          <p:nvPr/>
        </p:nvSpPr>
        <p:spPr>
          <a:xfrm rot="900000">
            <a:off x="919480" y="2647315"/>
            <a:ext cx="3396615" cy="2726690"/>
          </a:xfrm>
          <a:prstGeom prst="rect">
            <a:avLst/>
          </a:prstGeom>
          <a:blipFill rotWithShape="1">
            <a:blip r:embed="rId2"/>
            <a:stretch>
              <a:fillRect/>
            </a:stretch>
          </a:blipFill>
          <a:ln w="95250">
            <a:solidFill>
              <a:schemeClr val="bg1"/>
            </a:solidFill>
          </a:ln>
          <a:effectLst>
            <a:outerShdw blurRad="1905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ea typeface="Calibri" panose="020F0502020204030204" charset="0"/>
              <a:cs typeface="Calibri" panose="020F0502020204030204" charset="0"/>
            </a:endParaRPr>
          </a:p>
        </p:txBody>
      </p:sp>
      <p:cxnSp>
        <p:nvCxnSpPr>
          <p:cNvPr id="18" name="直接连接符 17"/>
          <p:cNvCxnSpPr/>
          <p:nvPr/>
        </p:nvCxnSpPr>
        <p:spPr>
          <a:xfrm>
            <a:off x="4611370" y="4543425"/>
            <a:ext cx="6003290" cy="0"/>
          </a:xfrm>
          <a:prstGeom prst="line">
            <a:avLst/>
          </a:prstGeom>
          <a:ln w="15875">
            <a:solidFill>
              <a:schemeClr val="tx1">
                <a:lumMod val="75000"/>
                <a:lumOff val="25000"/>
              </a:schemeClr>
            </a:solidFill>
            <a:prstDash val="solid"/>
          </a:ln>
          <a:effectLst/>
        </p:spPr>
        <p:style>
          <a:lnRef idx="1">
            <a:schemeClr val="accent1"/>
          </a:lnRef>
          <a:fillRef idx="0">
            <a:schemeClr val="accent1"/>
          </a:fillRef>
          <a:effectRef idx="0">
            <a:schemeClr val="accent1"/>
          </a:effectRef>
          <a:fontRef idx="minor">
            <a:schemeClr val="tx1"/>
          </a:fontRef>
        </p:style>
      </p:cxnSp>
      <p:sp>
        <p:nvSpPr>
          <p:cNvPr id="4" name="矩形 3"/>
          <p:cNvSpPr/>
          <p:nvPr/>
        </p:nvSpPr>
        <p:spPr>
          <a:xfrm>
            <a:off x="9063355" y="1652270"/>
            <a:ext cx="2209165" cy="1773555"/>
          </a:xfrm>
          <a:prstGeom prst="rect">
            <a:avLst/>
          </a:prstGeom>
          <a:blipFill rotWithShape="1">
            <a:blip r:embed="rId3"/>
            <a:stretch>
              <a:fillRect/>
            </a:stretch>
          </a:blipFill>
          <a:ln w="95250">
            <a:solidFill>
              <a:schemeClr val="bg1"/>
            </a:solidFill>
          </a:ln>
          <a:effectLst>
            <a:outerShdw blurRad="1905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ea typeface="Calibri" panose="020F0502020204030204" charset="0"/>
              <a:cs typeface="Calibri" panose="020F0502020204030204" charset="0"/>
            </a:endParaRPr>
          </a:p>
        </p:txBody>
      </p:sp>
    </p:spTree>
  </p:cSld>
  <p:clrMapOvr>
    <a:masterClrMapping/>
  </p:clrMapOvr>
  <mc:AlternateContent xmlns:mc="http://schemas.openxmlformats.org/markup-compatibility/2006">
    <mc:Choice xmlns:p14="http://schemas.microsoft.com/office/powerpoint/2010/main" Requires="p14">
      <p:transition spd="med" p14:dur="750">
        <p:pull dir="u"/>
      </p:transition>
    </mc:Choice>
    <mc:Fallback>
      <p:transition spd="med">
        <p:pull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grpId="0" nodeType="withEffect">
                                  <p:stCondLst>
                                    <p:cond delay="10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strVal val="#ppt_w+.3"/>
                                          </p:val>
                                        </p:tav>
                                        <p:tav tm="100000">
                                          <p:val>
                                            <p:strVal val="#ppt_w"/>
                                          </p:val>
                                        </p:tav>
                                      </p:tavLst>
                                    </p:anim>
                                    <p:anim calcmode="lin" valueType="num">
                                      <p:cBhvr>
                                        <p:cTn id="8" dur="1000" fill="hold"/>
                                        <p:tgtEl>
                                          <p:spTgt spid="3"/>
                                        </p:tgtEl>
                                        <p:attrNameLst>
                                          <p:attrName>ppt_h</p:attrName>
                                        </p:attrNameLst>
                                      </p:cBhvr>
                                      <p:tavLst>
                                        <p:tav tm="0">
                                          <p:val>
                                            <p:strVal val="#ppt_h"/>
                                          </p:val>
                                        </p:tav>
                                        <p:tav tm="100000">
                                          <p:val>
                                            <p:strVal val="#ppt_h"/>
                                          </p:val>
                                        </p:tav>
                                      </p:tavLst>
                                    </p:anim>
                                    <p:animEffect transition="in" filter="fade">
                                      <p:cBhvr>
                                        <p:cTn id="9" dur="1000"/>
                                        <p:tgtEl>
                                          <p:spTgt spid="3"/>
                                        </p:tgtEl>
                                      </p:cBhvr>
                                    </p:animEffect>
                                  </p:childTnLst>
                                </p:cTn>
                              </p:par>
                              <p:par>
                                <p:cTn id="10" presetID="17" presetClass="entr" presetSubtype="10" fill="hold" grpId="0" nodeType="withEffect">
                                  <p:stCondLst>
                                    <p:cond delay="200"/>
                                  </p:stCondLst>
                                  <p:childTnLst>
                                    <p:set>
                                      <p:cBhvr>
                                        <p:cTn id="11" dur="1" fill="hold">
                                          <p:stCondLst>
                                            <p:cond delay="0"/>
                                          </p:stCondLst>
                                        </p:cTn>
                                        <p:tgtEl>
                                          <p:spTgt spid="9"/>
                                        </p:tgtEl>
                                        <p:attrNameLst>
                                          <p:attrName>style.visibility</p:attrName>
                                        </p:attrNameLst>
                                      </p:cBhvr>
                                      <p:to>
                                        <p:strVal val="visible"/>
                                      </p:to>
                                    </p:set>
                                    <p:anim calcmode="lin" valueType="num">
                                      <p:cBhvr>
                                        <p:cTn id="12" dur="500" fill="hold"/>
                                        <p:tgtEl>
                                          <p:spTgt spid="9"/>
                                        </p:tgtEl>
                                        <p:attrNameLst>
                                          <p:attrName>ppt_w</p:attrName>
                                        </p:attrNameLst>
                                      </p:cBhvr>
                                      <p:tavLst>
                                        <p:tav tm="0">
                                          <p:val>
                                            <p:fltVal val="0"/>
                                          </p:val>
                                        </p:tav>
                                        <p:tav tm="100000">
                                          <p:val>
                                            <p:strVal val="#ppt_w"/>
                                          </p:val>
                                        </p:tav>
                                      </p:tavLst>
                                    </p:anim>
                                    <p:anim calcmode="lin" valueType="num">
                                      <p:cBhvr>
                                        <p:cTn id="13" dur="500" fill="hold"/>
                                        <p:tgtEl>
                                          <p:spTgt spid="9"/>
                                        </p:tgtEl>
                                        <p:attrNameLst>
                                          <p:attrName>ppt_h</p:attrName>
                                        </p:attrNameLst>
                                      </p:cBhvr>
                                      <p:tavLst>
                                        <p:tav tm="0">
                                          <p:val>
                                            <p:strVal val="#ppt_h"/>
                                          </p:val>
                                        </p:tav>
                                        <p:tav tm="100000">
                                          <p:val>
                                            <p:strVal val="#ppt_h"/>
                                          </p:val>
                                        </p:tav>
                                      </p:tavLst>
                                    </p:anim>
                                  </p:childTnLst>
                                </p:cTn>
                              </p:par>
                              <p:par>
                                <p:cTn id="14" presetID="47" presetClass="entr" presetSubtype="0" fill="hold" grpId="0" nodeType="withEffect">
                                  <p:stCondLst>
                                    <p:cond delay="300"/>
                                  </p:stCondLst>
                                  <p:childTnLst>
                                    <p:set>
                                      <p:cBhvr>
                                        <p:cTn id="15" dur="500"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anim calcmode="lin" valueType="num">
                                      <p:cBhvr>
                                        <p:cTn id="17" dur="500" fill="hold"/>
                                        <p:tgtEl>
                                          <p:spTgt spid="10"/>
                                        </p:tgtEl>
                                        <p:attrNameLst>
                                          <p:attrName>ppt_x</p:attrName>
                                        </p:attrNameLst>
                                      </p:cBhvr>
                                      <p:tavLst>
                                        <p:tav tm="0">
                                          <p:val>
                                            <p:strVal val="#ppt_x"/>
                                          </p:val>
                                        </p:tav>
                                        <p:tav tm="100000">
                                          <p:val>
                                            <p:strVal val="#ppt_x"/>
                                          </p:val>
                                        </p:tav>
                                      </p:tavLst>
                                    </p:anim>
                                    <p:anim calcmode="lin" valueType="num">
                                      <p:cBhvr>
                                        <p:cTn id="18" dur="500" fill="hold"/>
                                        <p:tgtEl>
                                          <p:spTgt spid="10"/>
                                        </p:tgtEl>
                                        <p:attrNameLst>
                                          <p:attrName>ppt_y</p:attrName>
                                        </p:attrNameLst>
                                      </p:cBhvr>
                                      <p:tavLst>
                                        <p:tav tm="0">
                                          <p:val>
                                            <p:strVal val="#ppt_y-.1"/>
                                          </p:val>
                                        </p:tav>
                                        <p:tav tm="100000">
                                          <p:val>
                                            <p:strVal val="#ppt_y"/>
                                          </p:val>
                                        </p:tav>
                                      </p:tavLst>
                                    </p:anim>
                                  </p:childTnLst>
                                </p:cTn>
                              </p:par>
                              <p:par>
                                <p:cTn id="19" presetID="18" presetClass="entr" presetSubtype="6" fill="hold" nodeType="withEffect">
                                  <p:stCondLst>
                                    <p:cond delay="400"/>
                                  </p:stCondLst>
                                  <p:childTnLst>
                                    <p:set>
                                      <p:cBhvr>
                                        <p:cTn id="20" dur="1000" fill="hold">
                                          <p:stCondLst>
                                            <p:cond delay="0"/>
                                          </p:stCondLst>
                                        </p:cTn>
                                        <p:tgtEl>
                                          <p:spTgt spid="18"/>
                                        </p:tgtEl>
                                        <p:attrNameLst>
                                          <p:attrName>style.visibility</p:attrName>
                                        </p:attrNameLst>
                                      </p:cBhvr>
                                      <p:to>
                                        <p:strVal val="visible"/>
                                      </p:to>
                                    </p:set>
                                    <p:animEffect transition="in" filter="strips(downRight)">
                                      <p:cBhvr>
                                        <p:cTn id="21"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9" grpId="0" animBg="1"/>
      <p:bldP spid="9" grpId="1" animBg="1"/>
      <p:bldP spid="10" grpId="0" animBg="1"/>
      <p:bldP spid="10" grpId="1"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p:nvPr/>
        </p:nvGraphicFramePr>
        <p:xfrm>
          <a:off x="-34925" y="0"/>
          <a:ext cx="12261215" cy="6914515"/>
        </p:xfrm>
        <a:graphic>
          <a:graphicData uri="http://schemas.openxmlformats.org/drawingml/2006/table">
            <a:tbl>
              <a:tblPr firstRow="1" bandRow="1">
                <a:tableStyleId>{93296810-A885-4BE3-A3E7-6D5BEEA58F35}</a:tableStyleId>
              </a:tblPr>
              <a:tblGrid>
                <a:gridCol w="1052195"/>
                <a:gridCol w="1532255"/>
                <a:gridCol w="2933065"/>
                <a:gridCol w="3698240"/>
                <a:gridCol w="1590675"/>
                <a:gridCol w="1454785"/>
              </a:tblGrid>
              <a:tr h="845820">
                <a:tc rowSpan="2">
                  <a:txBody>
                    <a:bodyPr/>
                    <a:p>
                      <a:pPr algn="ctr">
                        <a:buNone/>
                      </a:pPr>
                      <a:r>
                        <a:rPr lang="vi-VN" altLang="en-US" sz="2400"/>
                        <a:t>ID</a:t>
                      </a:r>
                      <a:endParaRPr lang="vi-VN" altLang="en-US" sz="2400"/>
                    </a:p>
                  </a:txBody>
                  <a:tcPr anchor="ctr" anchorCtr="0"/>
                </a:tc>
                <a:tc gridSpan="3">
                  <a:txBody>
                    <a:bodyPr/>
                    <a:p>
                      <a:pPr algn="ctr">
                        <a:buNone/>
                      </a:pPr>
                      <a:r>
                        <a:rPr lang="en-US" sz="2400"/>
                        <a:t>STORY / FEATURE / REQUEST</a:t>
                      </a:r>
                      <a:endParaRPr lang="en-US" sz="2400"/>
                    </a:p>
                  </a:txBody>
                  <a:tcPr anchor="ctr" anchorCtr="0"/>
                </a:tc>
                <a:tc hMerge="1">
                  <a:tcPr anchor="ctr" anchorCtr="0"/>
                </a:tc>
                <a:tc hMerge="1">
                  <a:tcPr anchor="ctr" anchorCtr="0"/>
                </a:tc>
                <a:tc rowSpan="2">
                  <a:txBody>
                    <a:bodyPr/>
                    <a:p>
                      <a:pPr algn="ctr">
                        <a:buNone/>
                      </a:pPr>
                      <a:r>
                        <a:rPr lang="en-US" altLang="zh-CN" sz="2400">
                          <a:solidFill>
                            <a:schemeClr val="bg1"/>
                          </a:solidFill>
                        </a:rPr>
                        <a:t>Priority</a:t>
                      </a:r>
                      <a:endParaRPr lang="en-US" sz="2400"/>
                    </a:p>
                  </a:txBody>
                  <a:tcPr anchor="ctr" anchorCtr="0"/>
                </a:tc>
                <a:tc rowSpan="2">
                  <a:txBody>
                    <a:bodyPr/>
                    <a:p>
                      <a:pPr algn="ctr">
                        <a:buNone/>
                      </a:pPr>
                      <a:r>
                        <a:rPr lang="en-US" altLang="zh-CN" sz="2400">
                          <a:solidFill>
                            <a:schemeClr val="bg1"/>
                          </a:solidFill>
                        </a:rPr>
                        <a:t>Business Value</a:t>
                      </a:r>
                      <a:endParaRPr lang="en-US" sz="2400"/>
                    </a:p>
                  </a:txBody>
                  <a:tcPr anchor="ctr" anchorCtr="0"/>
                </a:tc>
              </a:tr>
              <a:tr h="990600">
                <a:tc vMerge="1">
                  <a:tcPr anchor="ctr" anchorCtr="0"/>
                </a:tc>
                <a:tc>
                  <a:txBody>
                    <a:bodyPr/>
                    <a:p>
                      <a:pPr algn="ctr">
                        <a:buNone/>
                      </a:pPr>
                      <a:r>
                        <a:rPr lang="en-US" sz="2400">
                          <a:solidFill>
                            <a:schemeClr val="bg1"/>
                          </a:solidFill>
                        </a:rPr>
                        <a:t>As a/an</a:t>
                      </a:r>
                      <a:endParaRPr lang="en-US" sz="2400">
                        <a:solidFill>
                          <a:schemeClr val="bg1"/>
                        </a:solidFill>
                      </a:endParaRPr>
                    </a:p>
                    <a:p>
                      <a:pPr algn="ctr">
                        <a:buNone/>
                      </a:pPr>
                      <a:r>
                        <a:rPr lang="en-US" sz="2400">
                          <a:solidFill>
                            <a:schemeClr val="bg1"/>
                          </a:solidFill>
                        </a:rPr>
                        <a:t>[User role]</a:t>
                      </a:r>
                      <a:endParaRPr lang="en-US" sz="2400">
                        <a:solidFill>
                          <a:schemeClr val="bg1"/>
                        </a:solidFill>
                      </a:endParaRPr>
                    </a:p>
                  </a:txBody>
                  <a:tcPr anchor="ctr" anchorCtr="0">
                    <a:solidFill>
                      <a:schemeClr val="accent6"/>
                    </a:solidFill>
                  </a:tcPr>
                </a:tc>
                <a:tc>
                  <a:txBody>
                    <a:bodyPr/>
                    <a:p>
                      <a:pPr algn="ctr">
                        <a:buNone/>
                      </a:pPr>
                      <a:r>
                        <a:rPr lang="en-US" sz="2400">
                          <a:solidFill>
                            <a:schemeClr val="bg1"/>
                          </a:solidFill>
                        </a:rPr>
                        <a:t>I want to [Goal]  </a:t>
                      </a:r>
                      <a:endParaRPr lang="en-US" sz="2400">
                        <a:solidFill>
                          <a:schemeClr val="bg1"/>
                        </a:solidFill>
                      </a:endParaRPr>
                    </a:p>
                  </a:txBody>
                  <a:tcPr anchor="ctr" anchorCtr="0">
                    <a:solidFill>
                      <a:schemeClr val="accent6"/>
                    </a:solidFill>
                  </a:tcPr>
                </a:tc>
                <a:tc>
                  <a:txBody>
                    <a:bodyPr/>
                    <a:p>
                      <a:pPr algn="ctr">
                        <a:buNone/>
                      </a:pPr>
                      <a:r>
                        <a:rPr lang="en-US" sz="2400">
                          <a:solidFill>
                            <a:schemeClr val="bg1"/>
                          </a:solidFill>
                        </a:rPr>
                        <a:t>So that</a:t>
                      </a:r>
                      <a:endParaRPr lang="en-US" sz="2400">
                        <a:solidFill>
                          <a:schemeClr val="bg1"/>
                        </a:solidFill>
                      </a:endParaRPr>
                    </a:p>
                    <a:p>
                      <a:pPr algn="ctr">
                        <a:buNone/>
                      </a:pPr>
                      <a:r>
                        <a:rPr lang="en-US" sz="2400">
                          <a:solidFill>
                            <a:schemeClr val="bg1"/>
                          </a:solidFill>
                        </a:rPr>
                        <a:t>[reason] </a:t>
                      </a:r>
                      <a:endParaRPr lang="en-US" sz="2400">
                        <a:solidFill>
                          <a:schemeClr val="bg1"/>
                        </a:solidFill>
                      </a:endParaRPr>
                    </a:p>
                  </a:txBody>
                  <a:tcPr anchor="ctr" anchorCtr="0">
                    <a:solidFill>
                      <a:schemeClr val="accent6"/>
                    </a:solidFill>
                  </a:tcPr>
                </a:tc>
                <a:tc vMerge="1">
                  <a:tcPr anchor="ctr" anchorCtr="0">
                    <a:solidFill>
                      <a:schemeClr val="accent6"/>
                    </a:solidFill>
                  </a:tcPr>
                </a:tc>
                <a:tc vMerge="1">
                  <a:tcPr anchor="ctr" anchorCtr="0">
                    <a:solidFill>
                      <a:schemeClr val="accent6"/>
                    </a:solidFill>
                  </a:tcPr>
                </a:tc>
              </a:tr>
              <a:tr h="846455">
                <a:tc>
                  <a:txBody>
                    <a:bodyPr/>
                    <a:p>
                      <a:pPr algn="ctr">
                        <a:buNone/>
                      </a:pPr>
                      <a:r>
                        <a:rPr lang="vi-VN" altLang="en-US" sz="1600"/>
                        <a:t>RQ40</a:t>
                      </a:r>
                      <a:endParaRPr lang="vi-VN" altLang="en-US" sz="1600"/>
                    </a:p>
                  </a:txBody>
                  <a:tcPr anchor="ctr" anchorCtr="0"/>
                </a:tc>
                <a:tc>
                  <a:txBody>
                    <a:bodyPr/>
                    <a:p>
                      <a:pPr algn="ctr">
                        <a:buNone/>
                      </a:pPr>
                      <a:r>
                        <a:rPr lang="vi-VN" altLang="en-US" sz="1600">
                          <a:latin typeface="Arial" panose="020B0604020202020204" pitchFamily="34" charset="0"/>
                          <a:cs typeface="Arial" panose="020B0604020202020204" pitchFamily="34" charset="0"/>
                        </a:rPr>
                        <a:t>Seller</a:t>
                      </a:r>
                      <a:endParaRPr lang="vi-VN" altLang="en-US" sz="1600">
                        <a:latin typeface="Arial" panose="020B0604020202020204" pitchFamily="34" charset="0"/>
                        <a:cs typeface="Arial" panose="020B0604020202020204" pitchFamily="34" charset="0"/>
                      </a:endParaRPr>
                    </a:p>
                  </a:txBody>
                  <a:tcPr anchor="ctr" anchorCtr="0"/>
                </a:tc>
                <a:tc>
                  <a:txBody>
                    <a:bodyPr/>
                    <a:p>
                      <a:pPr algn="ctr">
                        <a:buNone/>
                      </a:pPr>
                      <a:r>
                        <a:rPr lang="en-US" sz="1600"/>
                        <a:t>Có tính năng tạo nhà hàng buôn bán của bản thân</a:t>
                      </a:r>
                      <a:endParaRPr lang="en-US" sz="1600"/>
                    </a:p>
                  </a:txBody>
                  <a:tcPr anchor="ctr" anchorCtr="0"/>
                </a:tc>
                <a:tc>
                  <a:txBody>
                    <a:bodyPr/>
                    <a:p>
                      <a:pPr algn="ctr">
                        <a:buNone/>
                      </a:pPr>
                      <a:r>
                        <a:rPr lang="en-US" sz="1600"/>
                        <a:t>Để tạo nhà hàng buôn bán của bản thân, bán những món ăn mà mình hoặc tổ chức của bản thân làm ra</a:t>
                      </a:r>
                      <a:endParaRPr lang="en-US" sz="1600"/>
                    </a:p>
                  </a:txBody>
                  <a:tcPr anchor="ctr" anchorCtr="0"/>
                </a:tc>
                <a:tc>
                  <a:txBody>
                    <a:bodyPr/>
                    <a:p>
                      <a:pPr algn="ctr">
                        <a:buNone/>
                      </a:pPr>
                      <a:r>
                        <a:rPr lang="en-US" sz="1600"/>
                        <a:t>5</a:t>
                      </a:r>
                      <a:endParaRPr lang="en-US" sz="1600"/>
                    </a:p>
                  </a:txBody>
                  <a:tcPr anchor="ctr" anchorCtr="0"/>
                </a:tc>
                <a:tc>
                  <a:txBody>
                    <a:bodyPr/>
                    <a:p>
                      <a:pPr algn="ctr">
                        <a:buNone/>
                      </a:pPr>
                      <a:r>
                        <a:rPr lang="en-US" sz="1600"/>
                        <a:t>Medium</a:t>
                      </a:r>
                      <a:endParaRPr lang="en-US" sz="1600"/>
                    </a:p>
                  </a:txBody>
                  <a:tcPr anchor="ctr" anchorCtr="0"/>
                </a:tc>
              </a:tr>
              <a:tr h="846455">
                <a:tc>
                  <a:txBody>
                    <a:bodyPr/>
                    <a:p>
                      <a:pPr algn="ctr">
                        <a:buNone/>
                      </a:pPr>
                      <a:r>
                        <a:rPr lang="vi-VN" altLang="en-US" sz="1600"/>
                        <a:t>RQ41</a:t>
                      </a:r>
                      <a:endParaRPr lang="vi-VN" altLang="en-US" sz="1600"/>
                    </a:p>
                  </a:txBody>
                  <a:tcPr anchor="ctr" anchorCtr="0"/>
                </a:tc>
                <a:tc>
                  <a:txBody>
                    <a:bodyPr/>
                    <a:p>
                      <a:pPr algn="ctr">
                        <a:buNone/>
                      </a:pPr>
                      <a:r>
                        <a:rPr lang="vi-VN" altLang="en-US" sz="1600">
                          <a:latin typeface="Arial" panose="020B0604020202020204" pitchFamily="34" charset="0"/>
                          <a:cs typeface="Arial" panose="020B0604020202020204" pitchFamily="34" charset="0"/>
                          <a:sym typeface="+mn-ea"/>
                        </a:rPr>
                        <a:t>Seller</a:t>
                      </a:r>
                      <a:endParaRPr lang="vi-VN" altLang="en-US" sz="1600">
                        <a:latin typeface="Arial" panose="020B0604020202020204" pitchFamily="34" charset="0"/>
                        <a:cs typeface="Arial" panose="020B0604020202020204" pitchFamily="34" charset="0"/>
                        <a:sym typeface="+mn-ea"/>
                      </a:endParaRPr>
                    </a:p>
                  </a:txBody>
                  <a:tcPr anchor="ctr" anchorCtr="0"/>
                </a:tc>
                <a:tc>
                  <a:txBody>
                    <a:bodyPr/>
                    <a:p>
                      <a:pPr algn="ctr">
                        <a:buNone/>
                      </a:pPr>
                      <a:r>
                        <a:rPr lang="en-US" sz="1600"/>
                        <a:t>Có tính năng cập nhật thông tin nhà hàng</a:t>
                      </a:r>
                      <a:endParaRPr lang="en-US" sz="1600"/>
                    </a:p>
                  </a:txBody>
                  <a:tcPr anchor="ctr" anchorCtr="0"/>
                </a:tc>
                <a:tc>
                  <a:txBody>
                    <a:bodyPr/>
                    <a:p>
                      <a:pPr algn="ctr">
                        <a:buNone/>
                      </a:pPr>
                      <a:r>
                        <a:rPr lang="vi-VN" altLang="en-US" sz="1600"/>
                        <a:t>Để thay đổi thông tin nhà hàng</a:t>
                      </a:r>
                      <a:endParaRPr lang="vi-VN" altLang="en-US" sz="1600"/>
                    </a:p>
                  </a:txBody>
                  <a:tcPr anchor="ctr" anchorCtr="0"/>
                </a:tc>
                <a:tc>
                  <a:txBody>
                    <a:bodyPr/>
                    <a:p>
                      <a:pPr algn="ctr">
                        <a:buNone/>
                      </a:pPr>
                      <a:r>
                        <a:rPr lang="en-US" sz="1600"/>
                        <a:t>5</a:t>
                      </a:r>
                      <a:endParaRPr lang="en-US" sz="1600"/>
                    </a:p>
                  </a:txBody>
                  <a:tcPr anchor="ctr" anchorCtr="0"/>
                </a:tc>
                <a:tc>
                  <a:txBody>
                    <a:bodyPr/>
                    <a:p>
                      <a:pPr algn="ctr">
                        <a:buNone/>
                      </a:pPr>
                      <a:r>
                        <a:rPr lang="en-US" sz="1600"/>
                        <a:t>Medium</a:t>
                      </a:r>
                      <a:endParaRPr lang="en-US" sz="1600"/>
                    </a:p>
                  </a:txBody>
                  <a:tcPr anchor="ctr" anchorCtr="0"/>
                </a:tc>
              </a:tr>
              <a:tr h="846455">
                <a:tc>
                  <a:txBody>
                    <a:bodyPr/>
                    <a:p>
                      <a:pPr algn="ctr">
                        <a:buNone/>
                      </a:pPr>
                      <a:r>
                        <a:rPr lang="vi-VN" altLang="en-US" sz="1600"/>
                        <a:t>RQ42</a:t>
                      </a:r>
                      <a:endParaRPr lang="vi-VN" altLang="en-US" sz="1600"/>
                    </a:p>
                  </a:txBody>
                  <a:tcPr anchor="ctr" anchorCtr="0"/>
                </a:tc>
                <a:tc>
                  <a:txBody>
                    <a:bodyPr/>
                    <a:p>
                      <a:pPr algn="ctr">
                        <a:buNone/>
                      </a:pPr>
                      <a:r>
                        <a:rPr lang="vi-VN" altLang="en-US" sz="1600">
                          <a:latin typeface="Arial" panose="020B0604020202020204" pitchFamily="34" charset="0"/>
                          <a:cs typeface="Arial" panose="020B0604020202020204" pitchFamily="34" charset="0"/>
                          <a:sym typeface="+mn-ea"/>
                        </a:rPr>
                        <a:t>Seller</a:t>
                      </a:r>
                      <a:endParaRPr lang="vi-VN" altLang="en-US" sz="1600">
                        <a:latin typeface="Arial" panose="020B0604020202020204" pitchFamily="34" charset="0"/>
                        <a:cs typeface="Arial" panose="020B0604020202020204" pitchFamily="34" charset="0"/>
                        <a:sym typeface="+mn-ea"/>
                      </a:endParaRPr>
                    </a:p>
                  </a:txBody>
                  <a:tcPr anchor="ctr" anchorCtr="0"/>
                </a:tc>
                <a:tc>
                  <a:txBody>
                    <a:bodyPr/>
                    <a:p>
                      <a:pPr algn="ctr">
                        <a:buNone/>
                      </a:pPr>
                      <a:r>
                        <a:rPr lang="en-US" sz="1600"/>
                        <a:t>Vô hiệu hóa nhà hàng</a:t>
                      </a:r>
                      <a:endParaRPr lang="en-US" sz="1600"/>
                    </a:p>
                  </a:txBody>
                  <a:tcPr anchor="ctr" anchorCtr="0"/>
                </a:tc>
                <a:tc>
                  <a:txBody>
                    <a:bodyPr/>
                    <a:p>
                      <a:pPr algn="ctr">
                        <a:buNone/>
                      </a:pPr>
                      <a:r>
                        <a:rPr lang="en-US" sz="1600"/>
                        <a:t>Để có thể dừng việc buôn bán trên app bất kỳ lúc nào</a:t>
                      </a:r>
                      <a:endParaRPr lang="en-US" sz="1600"/>
                    </a:p>
                  </a:txBody>
                  <a:tcPr anchor="ctr" anchorCtr="0"/>
                </a:tc>
                <a:tc>
                  <a:txBody>
                    <a:bodyPr/>
                    <a:p>
                      <a:pPr algn="ctr">
                        <a:buNone/>
                      </a:pPr>
                      <a:r>
                        <a:rPr lang="en-US" sz="1600"/>
                        <a:t>5</a:t>
                      </a:r>
                      <a:endParaRPr lang="en-US" sz="1600"/>
                    </a:p>
                  </a:txBody>
                  <a:tcPr anchor="ctr" anchorCtr="0"/>
                </a:tc>
                <a:tc>
                  <a:txBody>
                    <a:bodyPr/>
                    <a:p>
                      <a:pPr algn="ctr">
                        <a:buNone/>
                      </a:pPr>
                      <a:r>
                        <a:rPr lang="en-US" sz="1600"/>
                        <a:t>High</a:t>
                      </a:r>
                      <a:endParaRPr lang="en-US" sz="1600"/>
                    </a:p>
                  </a:txBody>
                  <a:tcPr anchor="ctr" anchorCtr="0"/>
                </a:tc>
              </a:tr>
              <a:tr h="846455">
                <a:tc>
                  <a:txBody>
                    <a:bodyPr/>
                    <a:p>
                      <a:pPr algn="ctr">
                        <a:buNone/>
                      </a:pPr>
                      <a:r>
                        <a:rPr lang="vi-VN" altLang="en-US" sz="1600"/>
                        <a:t>RQ43</a:t>
                      </a:r>
                      <a:endParaRPr lang="vi-VN" altLang="en-US" sz="1600"/>
                    </a:p>
                  </a:txBody>
                  <a:tcPr anchor="ctr" anchorCtr="0"/>
                </a:tc>
                <a:tc>
                  <a:txBody>
                    <a:bodyPr/>
                    <a:p>
                      <a:pPr algn="ctr">
                        <a:buNone/>
                      </a:pPr>
                      <a:r>
                        <a:rPr lang="vi-VN" altLang="en-US" sz="1600">
                          <a:latin typeface="Arial" panose="020B0604020202020204" pitchFamily="34" charset="0"/>
                          <a:cs typeface="Arial" panose="020B0604020202020204" pitchFamily="34" charset="0"/>
                          <a:sym typeface="+mn-ea"/>
                        </a:rPr>
                        <a:t>Seller</a:t>
                      </a:r>
                      <a:endParaRPr lang="vi-VN" altLang="en-US" sz="1600">
                        <a:latin typeface="Arial" panose="020B0604020202020204" pitchFamily="34" charset="0"/>
                        <a:cs typeface="Arial" panose="020B0604020202020204" pitchFamily="34" charset="0"/>
                        <a:sym typeface="+mn-ea"/>
                      </a:endParaRPr>
                    </a:p>
                  </a:txBody>
                  <a:tcPr anchor="ctr" anchorCtr="0"/>
                </a:tc>
                <a:tc>
                  <a:txBody>
                    <a:bodyPr/>
                    <a:p>
                      <a:pPr algn="ctr">
                        <a:buNone/>
                      </a:pPr>
                      <a:r>
                        <a:rPr lang="en-US" sz="1600"/>
                        <a:t>Có tính năng tạo món ăn trong nhà hàng của mình</a:t>
                      </a:r>
                      <a:endParaRPr lang="en-US" sz="1600"/>
                    </a:p>
                  </a:txBody>
                  <a:tcPr anchor="ctr" anchorCtr="0"/>
                </a:tc>
                <a:tc>
                  <a:txBody>
                    <a:bodyPr/>
                    <a:p>
                      <a:pPr algn="ctr">
                        <a:buNone/>
                      </a:pPr>
                      <a:r>
                        <a:rPr lang="en-US" sz="1600"/>
                        <a:t>Đăng món ăn mà bản thân sẽ bán trong nhà hàng</a:t>
                      </a:r>
                      <a:endParaRPr lang="en-US" sz="1600"/>
                    </a:p>
                  </a:txBody>
                  <a:tcPr anchor="ctr" anchorCtr="0"/>
                </a:tc>
                <a:tc>
                  <a:txBody>
                    <a:bodyPr/>
                    <a:p>
                      <a:pPr algn="ctr">
                        <a:buNone/>
                      </a:pPr>
                      <a:r>
                        <a:rPr lang="en-US" sz="1600"/>
                        <a:t>5</a:t>
                      </a:r>
                      <a:endParaRPr lang="en-US" sz="1600"/>
                    </a:p>
                  </a:txBody>
                  <a:tcPr anchor="ctr" anchorCtr="0"/>
                </a:tc>
                <a:tc>
                  <a:txBody>
                    <a:bodyPr/>
                    <a:p>
                      <a:pPr algn="ctr">
                        <a:buNone/>
                      </a:pPr>
                      <a:r>
                        <a:rPr lang="en-US" sz="1600"/>
                        <a:t>Medium</a:t>
                      </a:r>
                      <a:endParaRPr lang="en-US" sz="1600"/>
                    </a:p>
                  </a:txBody>
                  <a:tcPr anchor="ctr" anchorCtr="0"/>
                </a:tc>
              </a:tr>
              <a:tr h="846455">
                <a:tc>
                  <a:txBody>
                    <a:bodyPr/>
                    <a:p>
                      <a:pPr algn="ctr">
                        <a:buNone/>
                      </a:pPr>
                      <a:r>
                        <a:rPr lang="vi-VN" altLang="en-US" sz="1600"/>
                        <a:t>RQ44</a:t>
                      </a:r>
                      <a:endParaRPr lang="vi-VN" altLang="en-US" sz="1600"/>
                    </a:p>
                  </a:txBody>
                  <a:tcPr anchor="ctr" anchorCtr="0"/>
                </a:tc>
                <a:tc>
                  <a:txBody>
                    <a:bodyPr/>
                    <a:p>
                      <a:pPr algn="ctr">
                        <a:buNone/>
                      </a:pPr>
                      <a:r>
                        <a:rPr lang="vi-VN" altLang="en-US" sz="1600">
                          <a:latin typeface="Arial" panose="020B0604020202020204" pitchFamily="34" charset="0"/>
                          <a:cs typeface="Arial" panose="020B0604020202020204" pitchFamily="34" charset="0"/>
                          <a:sym typeface="+mn-ea"/>
                        </a:rPr>
                        <a:t>Seller</a:t>
                      </a:r>
                      <a:endParaRPr lang="vi-VN" altLang="en-US" sz="1600">
                        <a:latin typeface="Arial" panose="020B0604020202020204" pitchFamily="34" charset="0"/>
                        <a:cs typeface="Arial" panose="020B0604020202020204" pitchFamily="34" charset="0"/>
                        <a:sym typeface="+mn-ea"/>
                      </a:endParaRPr>
                    </a:p>
                  </a:txBody>
                  <a:tcPr anchor="ctr" anchorCtr="0"/>
                </a:tc>
                <a:tc>
                  <a:txBody>
                    <a:bodyPr/>
                    <a:p>
                      <a:pPr algn="ctr">
                        <a:buNone/>
                      </a:pPr>
                      <a:r>
                        <a:rPr lang="en-US" sz="1600"/>
                        <a:t>Chọn món ăn tượng trưng của nhà hàng</a:t>
                      </a:r>
                      <a:endParaRPr lang="en-US" sz="1600"/>
                    </a:p>
                  </a:txBody>
                  <a:tcPr anchor="ctr" anchorCtr="0"/>
                </a:tc>
                <a:tc>
                  <a:txBody>
                    <a:bodyPr/>
                    <a:p>
                      <a:pPr algn="ctr">
                        <a:buNone/>
                      </a:pPr>
                      <a:r>
                        <a:rPr lang="en-US" sz="1600"/>
                        <a:t>Giúp cho người mua biết rõ quán ăn tự hào về món ăn nào</a:t>
                      </a:r>
                      <a:endParaRPr lang="en-US" sz="1600"/>
                    </a:p>
                  </a:txBody>
                  <a:tcPr anchor="ctr" anchorCtr="0"/>
                </a:tc>
                <a:tc>
                  <a:txBody>
                    <a:bodyPr/>
                    <a:p>
                      <a:pPr algn="ctr">
                        <a:buNone/>
                      </a:pPr>
                      <a:r>
                        <a:rPr lang="en-US" sz="1600"/>
                        <a:t>5</a:t>
                      </a:r>
                      <a:endParaRPr lang="en-US" sz="1600"/>
                    </a:p>
                  </a:txBody>
                  <a:tcPr anchor="ctr" anchorCtr="0"/>
                </a:tc>
                <a:tc>
                  <a:txBody>
                    <a:bodyPr/>
                    <a:p>
                      <a:pPr algn="ctr">
                        <a:buNone/>
                      </a:pPr>
                      <a:r>
                        <a:rPr lang="en-US" sz="1600"/>
                        <a:t>Low</a:t>
                      </a:r>
                      <a:endParaRPr lang="en-US" sz="1600"/>
                    </a:p>
                  </a:txBody>
                  <a:tcPr anchor="ctr" anchorCtr="0"/>
                </a:tc>
              </a:tr>
              <a:tr h="845820">
                <a:tc>
                  <a:txBody>
                    <a:bodyPr/>
                    <a:p>
                      <a:pPr algn="ctr">
                        <a:buNone/>
                      </a:pPr>
                      <a:r>
                        <a:rPr lang="vi-VN" altLang="en-US" sz="1600"/>
                        <a:t>RQ45</a:t>
                      </a:r>
                      <a:endParaRPr lang="vi-VN" altLang="en-US" sz="1600"/>
                    </a:p>
                  </a:txBody>
                  <a:tcPr anchor="ctr" anchorCtr="0"/>
                </a:tc>
                <a:tc>
                  <a:txBody>
                    <a:bodyPr/>
                    <a:p>
                      <a:pPr algn="ctr">
                        <a:buNone/>
                      </a:pPr>
                      <a:r>
                        <a:rPr lang="vi-VN" altLang="en-US" sz="1600">
                          <a:latin typeface="Arial" panose="020B0604020202020204" pitchFamily="34" charset="0"/>
                          <a:cs typeface="Arial" panose="020B0604020202020204" pitchFamily="34" charset="0"/>
                          <a:sym typeface="+mn-ea"/>
                        </a:rPr>
                        <a:t>Seller</a:t>
                      </a:r>
                      <a:endParaRPr lang="vi-VN" altLang="en-US" sz="1600">
                        <a:latin typeface="Arial" panose="020B0604020202020204" pitchFamily="34" charset="0"/>
                        <a:cs typeface="Arial" panose="020B0604020202020204" pitchFamily="34" charset="0"/>
                        <a:sym typeface="+mn-ea"/>
                      </a:endParaRPr>
                    </a:p>
                  </a:txBody>
                  <a:tcPr anchor="ctr" anchorCtr="0"/>
                </a:tc>
                <a:tc>
                  <a:txBody>
                    <a:bodyPr/>
                    <a:p>
                      <a:pPr algn="ctr">
                        <a:buNone/>
                      </a:pPr>
                      <a:r>
                        <a:rPr lang="en-US" sz="1600"/>
                        <a:t>Có tính năng cập nhật món ăn</a:t>
                      </a:r>
                      <a:endParaRPr lang="en-US" sz="1600"/>
                    </a:p>
                  </a:txBody>
                  <a:tcPr anchor="ctr" anchorCtr="0"/>
                </a:tc>
                <a:tc>
                  <a:txBody>
                    <a:bodyPr/>
                    <a:p>
                      <a:pPr algn="ctr">
                        <a:buNone/>
                      </a:pPr>
                      <a:r>
                        <a:rPr lang="en-US" sz="1600"/>
                        <a:t>Để thay đổi món ăn hoặc hình ảnh thương mại của món ăn</a:t>
                      </a:r>
                      <a:endParaRPr lang="en-US" sz="1600"/>
                    </a:p>
                  </a:txBody>
                  <a:tcPr anchor="ctr" anchorCtr="0"/>
                </a:tc>
                <a:tc>
                  <a:txBody>
                    <a:bodyPr/>
                    <a:p>
                      <a:pPr algn="ctr">
                        <a:buNone/>
                      </a:pPr>
                      <a:r>
                        <a:rPr lang="en-US" sz="1600"/>
                        <a:t>5</a:t>
                      </a:r>
                      <a:endParaRPr lang="en-US" sz="1600"/>
                    </a:p>
                  </a:txBody>
                  <a:tcPr anchor="ctr" anchorCtr="0"/>
                </a:tc>
                <a:tc>
                  <a:txBody>
                    <a:bodyPr/>
                    <a:p>
                      <a:pPr algn="ctr">
                        <a:buNone/>
                      </a:pPr>
                      <a:r>
                        <a:rPr lang="en-US" sz="1600"/>
                        <a:t>Medium</a:t>
                      </a:r>
                      <a:endParaRPr lang="en-US" sz="1600"/>
                    </a:p>
                  </a:txBody>
                  <a:tcPr anchor="ctr" anchorCtr="0"/>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1000">
        <p:cover dir="u"/>
      </p:transition>
    </mc:Choice>
    <mc:Fallback>
      <p:transition spd="slow">
        <p:cover dir="u"/>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p:nvPr/>
        </p:nvGraphicFramePr>
        <p:xfrm>
          <a:off x="-34925" y="0"/>
          <a:ext cx="12261215" cy="6914515"/>
        </p:xfrm>
        <a:graphic>
          <a:graphicData uri="http://schemas.openxmlformats.org/drawingml/2006/table">
            <a:tbl>
              <a:tblPr firstRow="1" bandRow="1">
                <a:tableStyleId>{93296810-A885-4BE3-A3E7-6D5BEEA58F35}</a:tableStyleId>
              </a:tblPr>
              <a:tblGrid>
                <a:gridCol w="1052195"/>
                <a:gridCol w="1532255"/>
                <a:gridCol w="2933065"/>
                <a:gridCol w="3698240"/>
                <a:gridCol w="1590675"/>
                <a:gridCol w="1454785"/>
              </a:tblGrid>
              <a:tr h="845820">
                <a:tc rowSpan="2">
                  <a:txBody>
                    <a:bodyPr/>
                    <a:p>
                      <a:pPr algn="ctr">
                        <a:buNone/>
                      </a:pPr>
                      <a:r>
                        <a:rPr lang="vi-VN" altLang="en-US" sz="2400"/>
                        <a:t>ID</a:t>
                      </a:r>
                      <a:endParaRPr lang="vi-VN" altLang="en-US" sz="2400"/>
                    </a:p>
                  </a:txBody>
                  <a:tcPr anchor="ctr" anchorCtr="0"/>
                </a:tc>
                <a:tc gridSpan="3">
                  <a:txBody>
                    <a:bodyPr/>
                    <a:p>
                      <a:pPr algn="ctr">
                        <a:buNone/>
                      </a:pPr>
                      <a:r>
                        <a:rPr lang="en-US" sz="2400"/>
                        <a:t>STORY / FEATURE / REQUEST</a:t>
                      </a:r>
                      <a:endParaRPr lang="en-US" sz="2400"/>
                    </a:p>
                  </a:txBody>
                  <a:tcPr anchor="ctr" anchorCtr="0"/>
                </a:tc>
                <a:tc hMerge="1">
                  <a:tcPr anchor="ctr" anchorCtr="0"/>
                </a:tc>
                <a:tc hMerge="1">
                  <a:tcPr anchor="ctr" anchorCtr="0"/>
                </a:tc>
                <a:tc rowSpan="2">
                  <a:txBody>
                    <a:bodyPr/>
                    <a:p>
                      <a:pPr algn="ctr">
                        <a:buNone/>
                      </a:pPr>
                      <a:r>
                        <a:rPr lang="en-US" altLang="zh-CN" sz="2400">
                          <a:solidFill>
                            <a:schemeClr val="bg1"/>
                          </a:solidFill>
                        </a:rPr>
                        <a:t>Priority</a:t>
                      </a:r>
                      <a:endParaRPr lang="en-US" sz="2400"/>
                    </a:p>
                  </a:txBody>
                  <a:tcPr anchor="ctr" anchorCtr="0"/>
                </a:tc>
                <a:tc rowSpan="2">
                  <a:txBody>
                    <a:bodyPr/>
                    <a:p>
                      <a:pPr algn="ctr">
                        <a:buNone/>
                      </a:pPr>
                      <a:r>
                        <a:rPr lang="en-US" altLang="zh-CN" sz="2400">
                          <a:solidFill>
                            <a:schemeClr val="bg1"/>
                          </a:solidFill>
                        </a:rPr>
                        <a:t>Business Value</a:t>
                      </a:r>
                      <a:endParaRPr lang="en-US" sz="2400"/>
                    </a:p>
                  </a:txBody>
                  <a:tcPr anchor="ctr" anchorCtr="0"/>
                </a:tc>
              </a:tr>
              <a:tr h="990600">
                <a:tc vMerge="1">
                  <a:tcPr anchor="ctr" anchorCtr="0"/>
                </a:tc>
                <a:tc>
                  <a:txBody>
                    <a:bodyPr/>
                    <a:p>
                      <a:pPr algn="ctr">
                        <a:buNone/>
                      </a:pPr>
                      <a:r>
                        <a:rPr lang="en-US" sz="2400">
                          <a:solidFill>
                            <a:schemeClr val="bg1"/>
                          </a:solidFill>
                        </a:rPr>
                        <a:t>As a/an</a:t>
                      </a:r>
                      <a:endParaRPr lang="en-US" sz="2400">
                        <a:solidFill>
                          <a:schemeClr val="bg1"/>
                        </a:solidFill>
                      </a:endParaRPr>
                    </a:p>
                    <a:p>
                      <a:pPr algn="ctr">
                        <a:buNone/>
                      </a:pPr>
                      <a:r>
                        <a:rPr lang="en-US" sz="2400">
                          <a:solidFill>
                            <a:schemeClr val="bg1"/>
                          </a:solidFill>
                        </a:rPr>
                        <a:t>[User role]</a:t>
                      </a:r>
                      <a:endParaRPr lang="en-US" sz="2400">
                        <a:solidFill>
                          <a:schemeClr val="bg1"/>
                        </a:solidFill>
                      </a:endParaRPr>
                    </a:p>
                  </a:txBody>
                  <a:tcPr anchor="ctr" anchorCtr="0">
                    <a:solidFill>
                      <a:schemeClr val="accent6"/>
                    </a:solidFill>
                  </a:tcPr>
                </a:tc>
                <a:tc>
                  <a:txBody>
                    <a:bodyPr/>
                    <a:p>
                      <a:pPr algn="ctr">
                        <a:buNone/>
                      </a:pPr>
                      <a:r>
                        <a:rPr lang="en-US" sz="2400">
                          <a:solidFill>
                            <a:schemeClr val="bg1"/>
                          </a:solidFill>
                        </a:rPr>
                        <a:t>I want to [Goal]  </a:t>
                      </a:r>
                      <a:endParaRPr lang="en-US" sz="2400">
                        <a:solidFill>
                          <a:schemeClr val="bg1"/>
                        </a:solidFill>
                      </a:endParaRPr>
                    </a:p>
                  </a:txBody>
                  <a:tcPr anchor="ctr" anchorCtr="0">
                    <a:solidFill>
                      <a:schemeClr val="accent6"/>
                    </a:solidFill>
                  </a:tcPr>
                </a:tc>
                <a:tc>
                  <a:txBody>
                    <a:bodyPr/>
                    <a:p>
                      <a:pPr algn="ctr">
                        <a:buNone/>
                      </a:pPr>
                      <a:r>
                        <a:rPr lang="en-US" sz="2400">
                          <a:solidFill>
                            <a:schemeClr val="bg1"/>
                          </a:solidFill>
                        </a:rPr>
                        <a:t>So that</a:t>
                      </a:r>
                      <a:endParaRPr lang="en-US" sz="2400">
                        <a:solidFill>
                          <a:schemeClr val="bg1"/>
                        </a:solidFill>
                      </a:endParaRPr>
                    </a:p>
                    <a:p>
                      <a:pPr algn="ctr">
                        <a:buNone/>
                      </a:pPr>
                      <a:r>
                        <a:rPr lang="en-US" sz="2400">
                          <a:solidFill>
                            <a:schemeClr val="bg1"/>
                          </a:solidFill>
                        </a:rPr>
                        <a:t>[reason] </a:t>
                      </a:r>
                      <a:endParaRPr lang="en-US" sz="2400">
                        <a:solidFill>
                          <a:schemeClr val="bg1"/>
                        </a:solidFill>
                      </a:endParaRPr>
                    </a:p>
                  </a:txBody>
                  <a:tcPr anchor="ctr" anchorCtr="0">
                    <a:solidFill>
                      <a:schemeClr val="accent6"/>
                    </a:solidFill>
                  </a:tcPr>
                </a:tc>
                <a:tc vMerge="1">
                  <a:tcPr anchor="ctr" anchorCtr="0">
                    <a:solidFill>
                      <a:schemeClr val="accent6"/>
                    </a:solidFill>
                  </a:tcPr>
                </a:tc>
                <a:tc vMerge="1">
                  <a:tcPr anchor="ctr" anchorCtr="0">
                    <a:solidFill>
                      <a:schemeClr val="accent6"/>
                    </a:solidFill>
                  </a:tcPr>
                </a:tc>
              </a:tr>
              <a:tr h="846455">
                <a:tc>
                  <a:txBody>
                    <a:bodyPr/>
                    <a:p>
                      <a:pPr algn="ctr">
                        <a:buNone/>
                      </a:pPr>
                      <a:r>
                        <a:rPr lang="vi-VN" altLang="en-US" sz="1600"/>
                        <a:t>RQ46</a:t>
                      </a:r>
                      <a:endParaRPr lang="vi-VN" altLang="en-US" sz="1600"/>
                    </a:p>
                  </a:txBody>
                  <a:tcPr anchor="ctr" anchorCtr="0"/>
                </a:tc>
                <a:tc>
                  <a:txBody>
                    <a:bodyPr/>
                    <a:p>
                      <a:pPr algn="ctr">
                        <a:buNone/>
                      </a:pPr>
                      <a:r>
                        <a:rPr lang="vi-VN" altLang="en-US" sz="1600">
                          <a:latin typeface="Arial" panose="020B0604020202020204" pitchFamily="34" charset="0"/>
                          <a:cs typeface="Arial" panose="020B0604020202020204" pitchFamily="34" charset="0"/>
                          <a:sym typeface="+mn-ea"/>
                        </a:rPr>
                        <a:t>Seller</a:t>
                      </a:r>
                      <a:endParaRPr lang="vi-VN" altLang="en-US" sz="1600">
                        <a:latin typeface="Arial" panose="020B0604020202020204" pitchFamily="34" charset="0"/>
                        <a:cs typeface="Arial" panose="020B0604020202020204" pitchFamily="34" charset="0"/>
                        <a:sym typeface="+mn-ea"/>
                      </a:endParaRPr>
                    </a:p>
                  </a:txBody>
                  <a:tcPr anchor="ctr" anchorCtr="0"/>
                </a:tc>
                <a:tc>
                  <a:txBody>
                    <a:bodyPr/>
                    <a:p>
                      <a:pPr algn="ctr">
                        <a:buNone/>
                      </a:pPr>
                      <a:r>
                        <a:rPr lang="en-US" sz="1600"/>
                        <a:t>Có tính năng vô hiệu hóa món ăn</a:t>
                      </a:r>
                      <a:endParaRPr lang="en-US" sz="1600"/>
                    </a:p>
                  </a:txBody>
                  <a:tcPr anchor="ctr" anchorCtr="0"/>
                </a:tc>
                <a:tc>
                  <a:txBody>
                    <a:bodyPr/>
                    <a:p>
                      <a:pPr algn="ctr">
                        <a:buNone/>
                      </a:pPr>
                      <a:r>
                        <a:rPr lang="en-US" sz="1600"/>
                        <a:t>Để ngưng bán món án của nhà hàng của mình</a:t>
                      </a:r>
                      <a:endParaRPr lang="en-US" sz="1600"/>
                    </a:p>
                  </a:txBody>
                  <a:tcPr anchor="ctr" anchorCtr="0"/>
                </a:tc>
                <a:tc>
                  <a:txBody>
                    <a:bodyPr/>
                    <a:p>
                      <a:pPr algn="ctr">
                        <a:buNone/>
                      </a:pPr>
                      <a:r>
                        <a:rPr lang="en-US" sz="1600"/>
                        <a:t>4</a:t>
                      </a:r>
                      <a:endParaRPr lang="en-US" sz="1600"/>
                    </a:p>
                  </a:txBody>
                  <a:tcPr anchor="ctr" anchorCtr="0"/>
                </a:tc>
                <a:tc>
                  <a:txBody>
                    <a:bodyPr/>
                    <a:p>
                      <a:pPr algn="ctr">
                        <a:buNone/>
                      </a:pPr>
                      <a:r>
                        <a:rPr lang="en-US" sz="1600"/>
                        <a:t>Medium</a:t>
                      </a:r>
                      <a:endParaRPr lang="en-US" sz="1600"/>
                    </a:p>
                  </a:txBody>
                  <a:tcPr anchor="ctr" anchorCtr="0"/>
                </a:tc>
              </a:tr>
              <a:tr h="846455">
                <a:tc>
                  <a:txBody>
                    <a:bodyPr/>
                    <a:p>
                      <a:pPr algn="ctr">
                        <a:buNone/>
                      </a:pPr>
                      <a:r>
                        <a:rPr lang="vi-VN" altLang="en-US" sz="1600"/>
                        <a:t>RQ47</a:t>
                      </a:r>
                      <a:endParaRPr lang="vi-VN" altLang="en-US" sz="1600"/>
                    </a:p>
                  </a:txBody>
                  <a:tcPr anchor="ctr" anchorCtr="0"/>
                </a:tc>
                <a:tc>
                  <a:txBody>
                    <a:bodyPr/>
                    <a:p>
                      <a:pPr algn="ctr">
                        <a:buNone/>
                      </a:pPr>
                      <a:r>
                        <a:rPr lang="vi-VN" altLang="en-US" sz="1600">
                          <a:latin typeface="Arial" panose="020B0604020202020204" pitchFamily="34" charset="0"/>
                          <a:cs typeface="Arial" panose="020B0604020202020204" pitchFamily="34" charset="0"/>
                          <a:sym typeface="+mn-ea"/>
                        </a:rPr>
                        <a:t>Seller</a:t>
                      </a:r>
                      <a:endParaRPr lang="vi-VN" altLang="en-US" sz="1600">
                        <a:latin typeface="Arial" panose="020B0604020202020204" pitchFamily="34" charset="0"/>
                        <a:cs typeface="Arial" panose="020B0604020202020204" pitchFamily="34" charset="0"/>
                        <a:sym typeface="+mn-ea"/>
                      </a:endParaRPr>
                    </a:p>
                  </a:txBody>
                  <a:tcPr anchor="ctr" anchorCtr="0"/>
                </a:tc>
                <a:tc>
                  <a:txBody>
                    <a:bodyPr/>
                    <a:p>
                      <a:pPr algn="ctr">
                        <a:buNone/>
                      </a:pPr>
                      <a:r>
                        <a:rPr lang="en-US" sz="1600"/>
                        <a:t>Có khả năng đồng ý nhận đơn hàng</a:t>
                      </a:r>
                      <a:endParaRPr lang="en-US" sz="1600"/>
                    </a:p>
                  </a:txBody>
                  <a:tcPr anchor="ctr" anchorCtr="0"/>
                </a:tc>
                <a:tc>
                  <a:txBody>
                    <a:bodyPr/>
                    <a:p>
                      <a:pPr algn="ctr">
                        <a:buNone/>
                      </a:pPr>
                      <a:r>
                        <a:rPr lang="en-US" sz="1600"/>
                        <a:t>Có khả năng không nhận đơn hàng vô lý, mang lại ảnh hưởng xấu cho nhà hàng</a:t>
                      </a:r>
                      <a:endParaRPr lang="en-US" sz="1600"/>
                    </a:p>
                  </a:txBody>
                  <a:tcPr anchor="ctr" anchorCtr="0"/>
                </a:tc>
                <a:tc>
                  <a:txBody>
                    <a:bodyPr/>
                    <a:p>
                      <a:pPr algn="ctr">
                        <a:buNone/>
                      </a:pPr>
                      <a:r>
                        <a:rPr lang="en-US" sz="1600"/>
                        <a:t>5</a:t>
                      </a:r>
                      <a:endParaRPr lang="en-US" sz="1600"/>
                    </a:p>
                  </a:txBody>
                  <a:tcPr anchor="ctr" anchorCtr="0"/>
                </a:tc>
                <a:tc>
                  <a:txBody>
                    <a:bodyPr/>
                    <a:p>
                      <a:pPr algn="ctr">
                        <a:buNone/>
                      </a:pPr>
                      <a:r>
                        <a:rPr lang="en-US" sz="1600"/>
                        <a:t>High</a:t>
                      </a:r>
                      <a:endParaRPr lang="en-US" sz="1600"/>
                    </a:p>
                  </a:txBody>
                  <a:tcPr anchor="ctr" anchorCtr="0"/>
                </a:tc>
              </a:tr>
              <a:tr h="846455">
                <a:tc>
                  <a:txBody>
                    <a:bodyPr/>
                    <a:p>
                      <a:pPr algn="ctr">
                        <a:buNone/>
                      </a:pPr>
                      <a:r>
                        <a:rPr lang="vi-VN" altLang="en-US" sz="1600"/>
                        <a:t>RQ48</a:t>
                      </a:r>
                      <a:endParaRPr lang="vi-VN" altLang="en-US" sz="1600"/>
                    </a:p>
                  </a:txBody>
                  <a:tcPr anchor="ctr" anchorCtr="0"/>
                </a:tc>
                <a:tc>
                  <a:txBody>
                    <a:bodyPr/>
                    <a:p>
                      <a:pPr algn="ctr">
                        <a:buNone/>
                      </a:pPr>
                      <a:r>
                        <a:rPr lang="vi-VN" altLang="en-US" sz="1600">
                          <a:latin typeface="Arial" panose="020B0604020202020204" pitchFamily="34" charset="0"/>
                          <a:cs typeface="Arial" panose="020B0604020202020204" pitchFamily="34" charset="0"/>
                          <a:sym typeface="+mn-ea"/>
                        </a:rPr>
                        <a:t>Seller</a:t>
                      </a:r>
                      <a:endParaRPr lang="vi-VN" altLang="en-US" sz="1600">
                        <a:latin typeface="Arial" panose="020B0604020202020204" pitchFamily="34" charset="0"/>
                        <a:cs typeface="Arial" panose="020B0604020202020204" pitchFamily="34" charset="0"/>
                        <a:sym typeface="+mn-ea"/>
                      </a:endParaRPr>
                    </a:p>
                  </a:txBody>
                  <a:tcPr anchor="ctr" anchorCtr="0"/>
                </a:tc>
                <a:tc>
                  <a:txBody>
                    <a:bodyPr/>
                    <a:p>
                      <a:pPr algn="ctr">
                        <a:buNone/>
                      </a:pPr>
                      <a:r>
                        <a:rPr lang="en-US" sz="1600"/>
                        <a:t>Theo dõi trạng thái đơn hàng</a:t>
                      </a:r>
                      <a:endParaRPr lang="en-US" sz="1600"/>
                    </a:p>
                  </a:txBody>
                  <a:tcPr anchor="ctr" anchorCtr="0"/>
                </a:tc>
                <a:tc>
                  <a:txBody>
                    <a:bodyPr/>
                    <a:p>
                      <a:pPr algn="ctr">
                        <a:buNone/>
                      </a:pPr>
                      <a:r>
                        <a:rPr lang="en-US" sz="1600"/>
                        <a:t>Cho người bán biết vị trí và trạng thái của đơn hàng sau khi rời khỏi quán</a:t>
                      </a:r>
                      <a:endParaRPr lang="en-US" sz="1600"/>
                    </a:p>
                  </a:txBody>
                  <a:tcPr anchor="ctr" anchorCtr="0"/>
                </a:tc>
                <a:tc>
                  <a:txBody>
                    <a:bodyPr/>
                    <a:p>
                      <a:pPr algn="ctr">
                        <a:buNone/>
                      </a:pPr>
                      <a:r>
                        <a:rPr lang="en-US" sz="1600"/>
                        <a:t>6</a:t>
                      </a:r>
                      <a:endParaRPr lang="en-US" sz="1600"/>
                    </a:p>
                  </a:txBody>
                  <a:tcPr anchor="ctr" anchorCtr="0"/>
                </a:tc>
                <a:tc>
                  <a:txBody>
                    <a:bodyPr/>
                    <a:p>
                      <a:pPr algn="ctr">
                        <a:buNone/>
                      </a:pPr>
                      <a:r>
                        <a:rPr lang="en-US" sz="1600"/>
                        <a:t>Medium</a:t>
                      </a:r>
                      <a:endParaRPr lang="en-US" sz="1600"/>
                    </a:p>
                  </a:txBody>
                  <a:tcPr anchor="ctr" anchorCtr="0"/>
                </a:tc>
              </a:tr>
              <a:tr h="846455">
                <a:tc>
                  <a:txBody>
                    <a:bodyPr/>
                    <a:p>
                      <a:pPr algn="ctr">
                        <a:buNone/>
                      </a:pPr>
                      <a:r>
                        <a:rPr lang="vi-VN" altLang="en-US" sz="1600"/>
                        <a:t>RQ49</a:t>
                      </a:r>
                      <a:endParaRPr lang="vi-VN" altLang="en-US" sz="1600"/>
                    </a:p>
                  </a:txBody>
                  <a:tcPr anchor="ctr" anchorCtr="0"/>
                </a:tc>
                <a:tc>
                  <a:txBody>
                    <a:bodyPr/>
                    <a:p>
                      <a:pPr algn="ctr">
                        <a:buNone/>
                      </a:pPr>
                      <a:r>
                        <a:rPr lang="vi-VN" altLang="en-US" sz="1600">
                          <a:latin typeface="Arial" panose="020B0604020202020204" pitchFamily="34" charset="0"/>
                          <a:cs typeface="Arial" panose="020B0604020202020204" pitchFamily="34" charset="0"/>
                          <a:sym typeface="+mn-ea"/>
                        </a:rPr>
                        <a:t>Seller</a:t>
                      </a:r>
                      <a:endParaRPr lang="vi-VN" altLang="en-US" sz="1600">
                        <a:latin typeface="Arial" panose="020B0604020202020204" pitchFamily="34" charset="0"/>
                        <a:cs typeface="Arial" panose="020B0604020202020204" pitchFamily="34" charset="0"/>
                        <a:sym typeface="+mn-ea"/>
                      </a:endParaRPr>
                    </a:p>
                  </a:txBody>
                  <a:tcPr anchor="ctr" anchorCtr="0"/>
                </a:tc>
                <a:tc>
                  <a:txBody>
                    <a:bodyPr/>
                    <a:p>
                      <a:pPr algn="ctr">
                        <a:buNone/>
                      </a:pPr>
                      <a:r>
                        <a:rPr lang="en-US" sz="1600"/>
                        <a:t>Có tính năng theo dõi lượt đánh giá nhà hàng</a:t>
                      </a:r>
                      <a:endParaRPr lang="en-US" sz="1600"/>
                    </a:p>
                  </a:txBody>
                  <a:tcPr anchor="ctr" anchorCtr="0"/>
                </a:tc>
                <a:tc>
                  <a:txBody>
                    <a:bodyPr/>
                    <a:p>
                      <a:pPr algn="ctr">
                        <a:buNone/>
                      </a:pPr>
                      <a:r>
                        <a:rPr lang="en-US" sz="1600"/>
                        <a:t>Cho người bán biết những ai đã đánh giá nhà hàng</a:t>
                      </a:r>
                      <a:endParaRPr lang="en-US" sz="1600"/>
                    </a:p>
                  </a:txBody>
                  <a:tcPr anchor="ctr" anchorCtr="0"/>
                </a:tc>
                <a:tc>
                  <a:txBody>
                    <a:bodyPr/>
                    <a:p>
                      <a:pPr algn="ctr">
                        <a:buNone/>
                      </a:pPr>
                      <a:r>
                        <a:rPr lang="en-US" sz="1600"/>
                        <a:t>7</a:t>
                      </a:r>
                      <a:endParaRPr lang="en-US" sz="1600"/>
                    </a:p>
                  </a:txBody>
                  <a:tcPr anchor="ctr" anchorCtr="0"/>
                </a:tc>
                <a:tc>
                  <a:txBody>
                    <a:bodyPr/>
                    <a:p>
                      <a:pPr algn="ctr">
                        <a:buNone/>
                      </a:pPr>
                      <a:r>
                        <a:rPr lang="en-US" sz="1600"/>
                        <a:t>Low</a:t>
                      </a:r>
                      <a:endParaRPr lang="en-US" sz="1600"/>
                    </a:p>
                  </a:txBody>
                  <a:tcPr anchor="ctr" anchorCtr="0"/>
                </a:tc>
              </a:tr>
              <a:tr h="846455">
                <a:tc>
                  <a:txBody>
                    <a:bodyPr/>
                    <a:p>
                      <a:pPr algn="ctr">
                        <a:buNone/>
                      </a:pPr>
                      <a:r>
                        <a:rPr lang="vi-VN" altLang="en-US" sz="1600"/>
                        <a:t>RQ50</a:t>
                      </a:r>
                      <a:endParaRPr lang="vi-VN" altLang="en-US" sz="1600"/>
                    </a:p>
                  </a:txBody>
                  <a:tcPr anchor="ctr" anchorCtr="0"/>
                </a:tc>
                <a:tc>
                  <a:txBody>
                    <a:bodyPr/>
                    <a:p>
                      <a:pPr algn="ctr">
                        <a:buNone/>
                      </a:pPr>
                      <a:r>
                        <a:rPr lang="vi-VN" altLang="en-US" sz="1600">
                          <a:latin typeface="Arial" panose="020B0604020202020204" pitchFamily="34" charset="0"/>
                          <a:cs typeface="Arial" panose="020B0604020202020204" pitchFamily="34" charset="0"/>
                          <a:sym typeface="+mn-ea"/>
                        </a:rPr>
                        <a:t>Seller</a:t>
                      </a:r>
                      <a:endParaRPr lang="vi-VN" altLang="en-US" sz="1600">
                        <a:latin typeface="Arial" panose="020B0604020202020204" pitchFamily="34" charset="0"/>
                        <a:cs typeface="Arial" panose="020B0604020202020204" pitchFamily="34" charset="0"/>
                        <a:sym typeface="+mn-ea"/>
                      </a:endParaRPr>
                    </a:p>
                  </a:txBody>
                  <a:tcPr anchor="ctr" anchorCtr="0"/>
                </a:tc>
                <a:tc>
                  <a:txBody>
                    <a:bodyPr/>
                    <a:p>
                      <a:pPr algn="ctr">
                        <a:buNone/>
                      </a:pPr>
                      <a:r>
                        <a:rPr lang="en-US" sz="1600"/>
                        <a:t>Có tính năng theo dõi lượt đánh giá món ăn</a:t>
                      </a:r>
                      <a:endParaRPr lang="en-US" sz="1600"/>
                    </a:p>
                  </a:txBody>
                  <a:tcPr anchor="ctr" anchorCtr="0"/>
                </a:tc>
                <a:tc>
                  <a:txBody>
                    <a:bodyPr/>
                    <a:p>
                      <a:pPr algn="ctr">
                        <a:buNone/>
                      </a:pPr>
                      <a:r>
                        <a:rPr lang="en-US" sz="1600"/>
                        <a:t>Cho người dùng biết những ai đã đánh giá món ăn</a:t>
                      </a:r>
                      <a:endParaRPr lang="en-US" sz="1600"/>
                    </a:p>
                  </a:txBody>
                  <a:tcPr anchor="ctr" anchorCtr="0"/>
                </a:tc>
                <a:tc>
                  <a:txBody>
                    <a:bodyPr/>
                    <a:p>
                      <a:pPr algn="ctr">
                        <a:buNone/>
                      </a:pPr>
                      <a:r>
                        <a:rPr lang="en-US" sz="1600"/>
                        <a:t>7</a:t>
                      </a:r>
                      <a:endParaRPr lang="en-US" sz="1600"/>
                    </a:p>
                  </a:txBody>
                  <a:tcPr anchor="ctr" anchorCtr="0"/>
                </a:tc>
                <a:tc>
                  <a:txBody>
                    <a:bodyPr/>
                    <a:p>
                      <a:pPr algn="ctr">
                        <a:buNone/>
                      </a:pPr>
                      <a:r>
                        <a:rPr lang="en-US" sz="1600"/>
                        <a:t>Low</a:t>
                      </a:r>
                      <a:endParaRPr lang="en-US" sz="1600"/>
                    </a:p>
                  </a:txBody>
                  <a:tcPr anchor="ctr" anchorCtr="0"/>
                </a:tc>
              </a:tr>
              <a:tr h="845820">
                <a:tc>
                  <a:txBody>
                    <a:bodyPr/>
                    <a:p>
                      <a:pPr algn="ctr">
                        <a:buNone/>
                      </a:pPr>
                      <a:r>
                        <a:rPr lang="vi-VN" altLang="en-US" sz="1600"/>
                        <a:t>RQ51</a:t>
                      </a:r>
                      <a:endParaRPr lang="vi-VN" altLang="en-US" sz="1600"/>
                    </a:p>
                  </a:txBody>
                  <a:tcPr anchor="ctr" anchorCtr="0"/>
                </a:tc>
                <a:tc>
                  <a:txBody>
                    <a:bodyPr/>
                    <a:p>
                      <a:pPr algn="ctr">
                        <a:buNone/>
                      </a:pPr>
                      <a:r>
                        <a:rPr lang="vi-VN" altLang="en-US" sz="1600">
                          <a:latin typeface="Arial" panose="020B0604020202020204" pitchFamily="34" charset="0"/>
                          <a:cs typeface="Arial" panose="020B0604020202020204" pitchFamily="34" charset="0"/>
                          <a:sym typeface="+mn-ea"/>
                        </a:rPr>
                        <a:t>Seller</a:t>
                      </a:r>
                      <a:endParaRPr lang="vi-VN" altLang="en-US" sz="1600">
                        <a:latin typeface="Arial" panose="020B0604020202020204" pitchFamily="34" charset="0"/>
                        <a:cs typeface="Arial" panose="020B0604020202020204" pitchFamily="34" charset="0"/>
                        <a:sym typeface="+mn-ea"/>
                      </a:endParaRPr>
                    </a:p>
                  </a:txBody>
                  <a:tcPr anchor="ctr" anchorCtr="0"/>
                </a:tc>
                <a:tc>
                  <a:txBody>
                    <a:bodyPr/>
                    <a:p>
                      <a:pPr algn="ctr">
                        <a:buNone/>
                      </a:pPr>
                      <a:r>
                        <a:rPr lang="en-US" sz="1600"/>
                        <a:t>Có tính năng xem những lời bình luận về món ăn của mình</a:t>
                      </a:r>
                      <a:endParaRPr lang="en-US" sz="1600"/>
                    </a:p>
                  </a:txBody>
                  <a:tcPr anchor="ctr" anchorCtr="0"/>
                </a:tc>
                <a:tc>
                  <a:txBody>
                    <a:bodyPr/>
                    <a:p>
                      <a:pPr algn="ctr">
                        <a:buNone/>
                      </a:pPr>
                      <a:r>
                        <a:rPr lang="en-US" sz="1600"/>
                        <a:t>Cho người bán biết cảm nghĩ của mọi người về món ăn của mình</a:t>
                      </a:r>
                      <a:endParaRPr lang="en-US" sz="1600"/>
                    </a:p>
                  </a:txBody>
                  <a:tcPr anchor="ctr" anchorCtr="0"/>
                </a:tc>
                <a:tc>
                  <a:txBody>
                    <a:bodyPr/>
                    <a:p>
                      <a:pPr algn="ctr">
                        <a:buNone/>
                      </a:pPr>
                      <a:r>
                        <a:rPr lang="en-US" sz="1600"/>
                        <a:t>6</a:t>
                      </a:r>
                      <a:endParaRPr lang="en-US" sz="1600"/>
                    </a:p>
                  </a:txBody>
                  <a:tcPr anchor="ctr" anchorCtr="0"/>
                </a:tc>
                <a:tc>
                  <a:txBody>
                    <a:bodyPr/>
                    <a:p>
                      <a:pPr algn="ctr">
                        <a:buNone/>
                      </a:pPr>
                      <a:r>
                        <a:rPr lang="en-US" sz="1600"/>
                        <a:t>Medium</a:t>
                      </a:r>
                      <a:endParaRPr lang="en-US" sz="1600"/>
                    </a:p>
                  </a:txBody>
                  <a:tcPr anchor="ctr" anchorCtr="0"/>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1000">
        <p:cover dir="u"/>
      </p:transition>
    </mc:Choice>
    <mc:Fallback>
      <p:transition spd="slow">
        <p:cover dir="u"/>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p:nvPr/>
        </p:nvGraphicFramePr>
        <p:xfrm>
          <a:off x="-34925" y="0"/>
          <a:ext cx="12261215" cy="6914515"/>
        </p:xfrm>
        <a:graphic>
          <a:graphicData uri="http://schemas.openxmlformats.org/drawingml/2006/table">
            <a:tbl>
              <a:tblPr firstRow="1" bandRow="1">
                <a:tableStyleId>{93296810-A885-4BE3-A3E7-6D5BEEA58F35}</a:tableStyleId>
              </a:tblPr>
              <a:tblGrid>
                <a:gridCol w="1052195"/>
                <a:gridCol w="1532255"/>
                <a:gridCol w="2933065"/>
                <a:gridCol w="3698240"/>
                <a:gridCol w="1590675"/>
                <a:gridCol w="1454785"/>
              </a:tblGrid>
              <a:tr h="845820">
                <a:tc rowSpan="2">
                  <a:txBody>
                    <a:bodyPr/>
                    <a:p>
                      <a:pPr algn="ctr">
                        <a:buNone/>
                      </a:pPr>
                      <a:r>
                        <a:rPr lang="vi-VN" altLang="en-US" sz="2400"/>
                        <a:t>ID</a:t>
                      </a:r>
                      <a:endParaRPr lang="vi-VN" altLang="en-US" sz="2400"/>
                    </a:p>
                  </a:txBody>
                  <a:tcPr anchor="ctr" anchorCtr="0"/>
                </a:tc>
                <a:tc gridSpan="3">
                  <a:txBody>
                    <a:bodyPr/>
                    <a:p>
                      <a:pPr algn="ctr">
                        <a:buNone/>
                      </a:pPr>
                      <a:r>
                        <a:rPr lang="en-US" sz="2400"/>
                        <a:t>STORY / FEATURE / REQUEST</a:t>
                      </a:r>
                      <a:endParaRPr lang="en-US" sz="2400"/>
                    </a:p>
                  </a:txBody>
                  <a:tcPr anchor="ctr" anchorCtr="0"/>
                </a:tc>
                <a:tc hMerge="1">
                  <a:tcPr anchor="ctr" anchorCtr="0"/>
                </a:tc>
                <a:tc hMerge="1">
                  <a:tcPr anchor="ctr" anchorCtr="0"/>
                </a:tc>
                <a:tc rowSpan="2">
                  <a:txBody>
                    <a:bodyPr/>
                    <a:p>
                      <a:pPr algn="ctr">
                        <a:buNone/>
                      </a:pPr>
                      <a:r>
                        <a:rPr lang="en-US" altLang="zh-CN" sz="2400">
                          <a:solidFill>
                            <a:schemeClr val="bg1"/>
                          </a:solidFill>
                        </a:rPr>
                        <a:t>Priority</a:t>
                      </a:r>
                      <a:endParaRPr lang="en-US" sz="2400"/>
                    </a:p>
                  </a:txBody>
                  <a:tcPr anchor="ctr" anchorCtr="0"/>
                </a:tc>
                <a:tc rowSpan="2">
                  <a:txBody>
                    <a:bodyPr/>
                    <a:p>
                      <a:pPr algn="ctr">
                        <a:buNone/>
                      </a:pPr>
                      <a:r>
                        <a:rPr lang="en-US" altLang="zh-CN" sz="2400">
                          <a:solidFill>
                            <a:schemeClr val="bg1"/>
                          </a:solidFill>
                        </a:rPr>
                        <a:t>Business Value</a:t>
                      </a:r>
                      <a:endParaRPr lang="en-US" sz="2400"/>
                    </a:p>
                  </a:txBody>
                  <a:tcPr anchor="ctr" anchorCtr="0"/>
                </a:tc>
              </a:tr>
              <a:tr h="990600">
                <a:tc vMerge="1">
                  <a:tcPr anchor="ctr" anchorCtr="0"/>
                </a:tc>
                <a:tc>
                  <a:txBody>
                    <a:bodyPr/>
                    <a:p>
                      <a:pPr algn="ctr">
                        <a:buNone/>
                      </a:pPr>
                      <a:r>
                        <a:rPr lang="en-US" sz="2400">
                          <a:solidFill>
                            <a:schemeClr val="bg1"/>
                          </a:solidFill>
                        </a:rPr>
                        <a:t>As a/an</a:t>
                      </a:r>
                      <a:endParaRPr lang="en-US" sz="2400">
                        <a:solidFill>
                          <a:schemeClr val="bg1"/>
                        </a:solidFill>
                      </a:endParaRPr>
                    </a:p>
                    <a:p>
                      <a:pPr algn="ctr">
                        <a:buNone/>
                      </a:pPr>
                      <a:r>
                        <a:rPr lang="en-US" sz="2400">
                          <a:solidFill>
                            <a:schemeClr val="bg1"/>
                          </a:solidFill>
                        </a:rPr>
                        <a:t>[User role]</a:t>
                      </a:r>
                      <a:endParaRPr lang="en-US" sz="2400">
                        <a:solidFill>
                          <a:schemeClr val="bg1"/>
                        </a:solidFill>
                      </a:endParaRPr>
                    </a:p>
                  </a:txBody>
                  <a:tcPr anchor="ctr" anchorCtr="0">
                    <a:solidFill>
                      <a:schemeClr val="accent6"/>
                    </a:solidFill>
                  </a:tcPr>
                </a:tc>
                <a:tc>
                  <a:txBody>
                    <a:bodyPr/>
                    <a:p>
                      <a:pPr algn="ctr">
                        <a:buNone/>
                      </a:pPr>
                      <a:r>
                        <a:rPr lang="en-US" sz="2400">
                          <a:solidFill>
                            <a:schemeClr val="bg1"/>
                          </a:solidFill>
                        </a:rPr>
                        <a:t>I want to [Goal]  </a:t>
                      </a:r>
                      <a:endParaRPr lang="en-US" sz="2400">
                        <a:solidFill>
                          <a:schemeClr val="bg1"/>
                        </a:solidFill>
                      </a:endParaRPr>
                    </a:p>
                  </a:txBody>
                  <a:tcPr anchor="ctr" anchorCtr="0">
                    <a:solidFill>
                      <a:schemeClr val="accent6"/>
                    </a:solidFill>
                  </a:tcPr>
                </a:tc>
                <a:tc>
                  <a:txBody>
                    <a:bodyPr/>
                    <a:p>
                      <a:pPr algn="ctr">
                        <a:buNone/>
                      </a:pPr>
                      <a:r>
                        <a:rPr lang="en-US" sz="2400">
                          <a:solidFill>
                            <a:schemeClr val="bg1"/>
                          </a:solidFill>
                        </a:rPr>
                        <a:t>So that</a:t>
                      </a:r>
                      <a:endParaRPr lang="en-US" sz="2400">
                        <a:solidFill>
                          <a:schemeClr val="bg1"/>
                        </a:solidFill>
                      </a:endParaRPr>
                    </a:p>
                    <a:p>
                      <a:pPr algn="ctr">
                        <a:buNone/>
                      </a:pPr>
                      <a:r>
                        <a:rPr lang="en-US" sz="2400">
                          <a:solidFill>
                            <a:schemeClr val="bg1"/>
                          </a:solidFill>
                        </a:rPr>
                        <a:t>[reason] </a:t>
                      </a:r>
                      <a:endParaRPr lang="en-US" sz="2400">
                        <a:solidFill>
                          <a:schemeClr val="bg1"/>
                        </a:solidFill>
                      </a:endParaRPr>
                    </a:p>
                  </a:txBody>
                  <a:tcPr anchor="ctr" anchorCtr="0">
                    <a:solidFill>
                      <a:schemeClr val="accent6"/>
                    </a:solidFill>
                  </a:tcPr>
                </a:tc>
                <a:tc vMerge="1">
                  <a:tcPr anchor="ctr" anchorCtr="0">
                    <a:solidFill>
                      <a:schemeClr val="accent6"/>
                    </a:solidFill>
                  </a:tcPr>
                </a:tc>
                <a:tc vMerge="1">
                  <a:tcPr anchor="ctr" anchorCtr="0">
                    <a:solidFill>
                      <a:schemeClr val="accent6"/>
                    </a:solidFill>
                  </a:tcPr>
                </a:tc>
              </a:tr>
              <a:tr h="846455">
                <a:tc>
                  <a:txBody>
                    <a:bodyPr/>
                    <a:p>
                      <a:pPr algn="ctr">
                        <a:buNone/>
                      </a:pPr>
                      <a:r>
                        <a:rPr lang="vi-VN" altLang="en-US" sz="1600"/>
                        <a:t>RQ52</a:t>
                      </a:r>
                      <a:endParaRPr lang="vi-VN" altLang="en-US" sz="1600"/>
                    </a:p>
                  </a:txBody>
                  <a:tcPr anchor="ctr" anchorCtr="0"/>
                </a:tc>
                <a:tc>
                  <a:txBody>
                    <a:bodyPr/>
                    <a:p>
                      <a:pPr algn="ctr">
                        <a:buNone/>
                      </a:pPr>
                      <a:r>
                        <a:rPr lang="vi-VN" altLang="en-US" sz="1600">
                          <a:latin typeface="Arial" panose="020B0604020202020204" pitchFamily="34" charset="0"/>
                          <a:cs typeface="Arial" panose="020B0604020202020204" pitchFamily="34" charset="0"/>
                          <a:sym typeface="+mn-ea"/>
                        </a:rPr>
                        <a:t>Seller</a:t>
                      </a:r>
                      <a:endParaRPr lang="vi-VN" altLang="en-US" sz="1600">
                        <a:latin typeface="Arial" panose="020B0604020202020204" pitchFamily="34" charset="0"/>
                        <a:cs typeface="Arial" panose="020B0604020202020204" pitchFamily="34" charset="0"/>
                        <a:sym typeface="+mn-ea"/>
                      </a:endParaRPr>
                    </a:p>
                  </a:txBody>
                  <a:tcPr anchor="ctr" anchorCtr="0"/>
                </a:tc>
                <a:tc>
                  <a:txBody>
                    <a:bodyPr/>
                    <a:p>
                      <a:pPr algn="ctr">
                        <a:buNone/>
                      </a:pPr>
                      <a:r>
                        <a:rPr lang="en-US" sz="1600"/>
                        <a:t>Có tính năng cập nhật trạng thái đơn hàng</a:t>
                      </a:r>
                      <a:endParaRPr lang="en-US" sz="1600"/>
                    </a:p>
                  </a:txBody>
                  <a:tcPr anchor="ctr" anchorCtr="0"/>
                </a:tc>
                <a:tc>
                  <a:txBody>
                    <a:bodyPr/>
                    <a:p>
                      <a:pPr algn="ctr">
                        <a:buNone/>
                      </a:pPr>
                      <a:r>
                        <a:rPr lang="en-US" sz="1600"/>
                        <a:t>Để thay đổi trạng thái vận chuyển của đơn hàng</a:t>
                      </a:r>
                      <a:endParaRPr lang="en-US" sz="1600"/>
                    </a:p>
                  </a:txBody>
                  <a:tcPr anchor="ctr" anchorCtr="0"/>
                </a:tc>
                <a:tc>
                  <a:txBody>
                    <a:bodyPr/>
                    <a:p>
                      <a:pPr algn="ctr">
                        <a:buNone/>
                      </a:pPr>
                      <a:r>
                        <a:rPr lang="en-US" sz="1600"/>
                        <a:t>6</a:t>
                      </a:r>
                      <a:endParaRPr lang="en-US" sz="1600"/>
                    </a:p>
                  </a:txBody>
                  <a:tcPr anchor="ctr" anchorCtr="0"/>
                </a:tc>
                <a:tc>
                  <a:txBody>
                    <a:bodyPr/>
                    <a:p>
                      <a:pPr algn="ctr">
                        <a:buNone/>
                      </a:pPr>
                      <a:r>
                        <a:rPr lang="en-US" sz="1600"/>
                        <a:t>High</a:t>
                      </a:r>
                      <a:endParaRPr lang="en-US" sz="1600"/>
                    </a:p>
                  </a:txBody>
                  <a:tcPr anchor="ctr" anchorCtr="0"/>
                </a:tc>
              </a:tr>
              <a:tr h="846455">
                <a:tc>
                  <a:txBody>
                    <a:bodyPr/>
                    <a:p>
                      <a:pPr algn="ctr">
                        <a:buNone/>
                      </a:pPr>
                      <a:r>
                        <a:rPr lang="vi-VN" altLang="en-US" sz="1600"/>
                        <a:t>RQ53</a:t>
                      </a:r>
                      <a:endParaRPr lang="vi-VN" altLang="en-US" sz="1600"/>
                    </a:p>
                  </a:txBody>
                  <a:tcPr anchor="ctr" anchorCtr="0"/>
                </a:tc>
                <a:tc>
                  <a:txBody>
                    <a:bodyPr/>
                    <a:p>
                      <a:pPr algn="ctr">
                        <a:buNone/>
                      </a:pPr>
                      <a:r>
                        <a:rPr lang="vi-VN" altLang="en-US" sz="1600">
                          <a:latin typeface="Arial" panose="020B0604020202020204" pitchFamily="34" charset="0"/>
                          <a:cs typeface="Arial" panose="020B0604020202020204" pitchFamily="34" charset="0"/>
                          <a:sym typeface="+mn-ea"/>
                        </a:rPr>
                        <a:t>Seller</a:t>
                      </a:r>
                      <a:endParaRPr lang="vi-VN" altLang="en-US" sz="1600">
                        <a:latin typeface="Arial" panose="020B0604020202020204" pitchFamily="34" charset="0"/>
                        <a:cs typeface="Arial" panose="020B0604020202020204" pitchFamily="34" charset="0"/>
                        <a:sym typeface="+mn-ea"/>
                      </a:endParaRPr>
                    </a:p>
                  </a:txBody>
                  <a:tcPr anchor="ctr" anchorCtr="0"/>
                </a:tc>
                <a:tc>
                  <a:txBody>
                    <a:bodyPr/>
                    <a:p>
                      <a:pPr algn="ctr">
                        <a:buNone/>
                      </a:pPr>
                      <a:r>
                        <a:rPr lang="en-US" sz="1600"/>
                        <a:t>Có tính năng thống kê doanh thu hàng tháng</a:t>
                      </a:r>
                      <a:endParaRPr lang="en-US" sz="1600"/>
                    </a:p>
                  </a:txBody>
                  <a:tcPr anchor="ctr" anchorCtr="0"/>
                </a:tc>
                <a:tc>
                  <a:txBody>
                    <a:bodyPr/>
                    <a:p>
                      <a:pPr algn="ctr">
                        <a:buNone/>
                      </a:pPr>
                      <a:r>
                        <a:rPr lang="en-US" sz="1600"/>
                        <a:t>Cung cấp thông tin doanh cho người bán hàng để biết mình bán lời hay lỗ để quyết định bước đi tiếp theo</a:t>
                      </a:r>
                      <a:endParaRPr lang="en-US" sz="1600"/>
                    </a:p>
                  </a:txBody>
                  <a:tcPr anchor="ctr" anchorCtr="0"/>
                </a:tc>
                <a:tc>
                  <a:txBody>
                    <a:bodyPr/>
                    <a:p>
                      <a:pPr algn="ctr">
                        <a:buNone/>
                      </a:pPr>
                      <a:r>
                        <a:rPr lang="en-US" sz="1600"/>
                        <a:t>7</a:t>
                      </a:r>
                      <a:endParaRPr lang="en-US" sz="1600"/>
                    </a:p>
                  </a:txBody>
                  <a:tcPr anchor="ctr" anchorCtr="0"/>
                </a:tc>
                <a:tc>
                  <a:txBody>
                    <a:bodyPr/>
                    <a:p>
                      <a:pPr algn="ctr">
                        <a:buNone/>
                      </a:pPr>
                      <a:r>
                        <a:rPr lang="en-US" sz="1600"/>
                        <a:t>High</a:t>
                      </a:r>
                      <a:endParaRPr lang="en-US" sz="1600"/>
                    </a:p>
                  </a:txBody>
                  <a:tcPr anchor="ctr" anchorCtr="0"/>
                </a:tc>
              </a:tr>
              <a:tr h="846455">
                <a:tc>
                  <a:txBody>
                    <a:bodyPr/>
                    <a:p>
                      <a:pPr algn="ctr">
                        <a:buNone/>
                      </a:pPr>
                      <a:r>
                        <a:rPr lang="vi-VN" altLang="en-US" sz="1600"/>
                        <a:t>RQ54</a:t>
                      </a:r>
                      <a:endParaRPr lang="vi-VN" altLang="en-US" sz="1600"/>
                    </a:p>
                  </a:txBody>
                  <a:tcPr anchor="ctr" anchorCtr="0"/>
                </a:tc>
                <a:tc>
                  <a:txBody>
                    <a:bodyPr/>
                    <a:p>
                      <a:pPr algn="ctr">
                        <a:buNone/>
                      </a:pPr>
                      <a:r>
                        <a:rPr lang="vi-VN" altLang="en-US" sz="1600">
                          <a:latin typeface="Arial" panose="020B0604020202020204" pitchFamily="34" charset="0"/>
                          <a:cs typeface="Arial" panose="020B0604020202020204" pitchFamily="34" charset="0"/>
                          <a:sym typeface="+mn-ea"/>
                        </a:rPr>
                        <a:t>Seller</a:t>
                      </a:r>
                      <a:endParaRPr lang="vi-VN" altLang="en-US" sz="1600">
                        <a:latin typeface="Arial" panose="020B0604020202020204" pitchFamily="34" charset="0"/>
                        <a:cs typeface="Arial" panose="020B0604020202020204" pitchFamily="34" charset="0"/>
                        <a:sym typeface="+mn-ea"/>
                      </a:endParaRPr>
                    </a:p>
                  </a:txBody>
                  <a:tcPr anchor="ctr" anchorCtr="0"/>
                </a:tc>
                <a:tc>
                  <a:txBody>
                    <a:bodyPr/>
                    <a:p>
                      <a:pPr algn="ctr">
                        <a:buNone/>
                      </a:pPr>
                      <a:r>
                        <a:rPr lang="en-US" sz="1600"/>
                        <a:t>Có tính năng so sánh doanh thu với tháng trước</a:t>
                      </a:r>
                      <a:endParaRPr lang="en-US" sz="1600"/>
                    </a:p>
                  </a:txBody>
                  <a:tcPr anchor="ctr" anchorCtr="0"/>
                </a:tc>
                <a:tc>
                  <a:txBody>
                    <a:bodyPr/>
                    <a:p>
                      <a:pPr algn="ctr">
                        <a:buNone/>
                      </a:pPr>
                      <a:r>
                        <a:rPr lang="en-US" sz="1600"/>
                        <a:t>Cho người bán hàng biết nhà hàng của mình đang phát triển hay không</a:t>
                      </a:r>
                      <a:endParaRPr lang="en-US" sz="1600"/>
                    </a:p>
                  </a:txBody>
                  <a:tcPr anchor="ctr" anchorCtr="0"/>
                </a:tc>
                <a:tc>
                  <a:txBody>
                    <a:bodyPr/>
                    <a:p>
                      <a:pPr algn="ctr">
                        <a:buNone/>
                      </a:pPr>
                      <a:r>
                        <a:rPr lang="en-US" sz="1600"/>
                        <a:t>7</a:t>
                      </a:r>
                      <a:endParaRPr lang="en-US" sz="1600"/>
                    </a:p>
                  </a:txBody>
                  <a:tcPr anchor="ctr" anchorCtr="0"/>
                </a:tc>
                <a:tc>
                  <a:txBody>
                    <a:bodyPr/>
                    <a:p>
                      <a:pPr algn="ctr">
                        <a:buNone/>
                      </a:pPr>
                      <a:r>
                        <a:rPr lang="en-US" sz="1600"/>
                        <a:t>High</a:t>
                      </a:r>
                      <a:endParaRPr lang="en-US" sz="1600"/>
                    </a:p>
                  </a:txBody>
                  <a:tcPr anchor="ctr" anchorCtr="0"/>
                </a:tc>
              </a:tr>
              <a:tr h="846455">
                <a:tc>
                  <a:txBody>
                    <a:bodyPr/>
                    <a:p>
                      <a:pPr algn="ctr">
                        <a:buNone/>
                      </a:pPr>
                      <a:r>
                        <a:rPr lang="vi-VN" altLang="en-US" sz="1600"/>
                        <a:t>RQ55</a:t>
                      </a:r>
                      <a:endParaRPr lang="vi-VN" altLang="en-US" sz="1600"/>
                    </a:p>
                  </a:txBody>
                  <a:tcPr anchor="ctr" anchorCtr="0"/>
                </a:tc>
                <a:tc>
                  <a:txBody>
                    <a:bodyPr/>
                    <a:p>
                      <a:pPr algn="ctr">
                        <a:buNone/>
                      </a:pPr>
                      <a:r>
                        <a:rPr lang="vi-VN" altLang="en-US" sz="1600">
                          <a:latin typeface="Arial" panose="020B0604020202020204" pitchFamily="34" charset="0"/>
                          <a:cs typeface="Arial" panose="020B0604020202020204" pitchFamily="34" charset="0"/>
                          <a:sym typeface="+mn-ea"/>
                        </a:rPr>
                        <a:t>Seller</a:t>
                      </a:r>
                      <a:endParaRPr lang="vi-VN" altLang="en-US" sz="1600">
                        <a:latin typeface="Arial" panose="020B0604020202020204" pitchFamily="34" charset="0"/>
                        <a:cs typeface="Arial" panose="020B0604020202020204" pitchFamily="34" charset="0"/>
                        <a:sym typeface="+mn-ea"/>
                      </a:endParaRPr>
                    </a:p>
                  </a:txBody>
                  <a:tcPr anchor="ctr" anchorCtr="0"/>
                </a:tc>
                <a:tc>
                  <a:txBody>
                    <a:bodyPr/>
                    <a:p>
                      <a:pPr algn="ctr">
                        <a:buNone/>
                      </a:pPr>
                      <a:r>
                        <a:rPr lang="en-US" sz="1600"/>
                        <a:t>Có bảng xếp hạng món ăn được bán nhiều nhất</a:t>
                      </a:r>
                      <a:endParaRPr lang="en-US" sz="1600"/>
                    </a:p>
                  </a:txBody>
                  <a:tcPr anchor="ctr" anchorCtr="0"/>
                </a:tc>
                <a:tc>
                  <a:txBody>
                    <a:bodyPr/>
                    <a:p>
                      <a:pPr algn="ctr">
                        <a:buNone/>
                      </a:pPr>
                      <a:r>
                        <a:rPr lang="en-US" sz="1600"/>
                        <a:t>Cho người bán biết món ăn nào đang được người dùng mua thường xuyên</a:t>
                      </a:r>
                      <a:endParaRPr lang="en-US" sz="1600"/>
                    </a:p>
                  </a:txBody>
                  <a:tcPr anchor="ctr" anchorCtr="0"/>
                </a:tc>
                <a:tc>
                  <a:txBody>
                    <a:bodyPr/>
                    <a:p>
                      <a:pPr algn="ctr">
                        <a:buNone/>
                      </a:pPr>
                      <a:r>
                        <a:rPr lang="en-US" sz="1600"/>
                        <a:t>8</a:t>
                      </a:r>
                      <a:endParaRPr lang="en-US" sz="1600"/>
                    </a:p>
                  </a:txBody>
                  <a:tcPr anchor="ctr" anchorCtr="0"/>
                </a:tc>
                <a:tc>
                  <a:txBody>
                    <a:bodyPr/>
                    <a:p>
                      <a:pPr algn="ctr">
                        <a:buNone/>
                      </a:pPr>
                      <a:r>
                        <a:rPr lang="en-US" sz="1600"/>
                        <a:t>High</a:t>
                      </a:r>
                      <a:endParaRPr lang="en-US" sz="1600"/>
                    </a:p>
                  </a:txBody>
                  <a:tcPr anchor="ctr" anchorCtr="0"/>
                </a:tc>
              </a:tr>
              <a:tr h="846455">
                <a:tc>
                  <a:txBody>
                    <a:bodyPr/>
                    <a:p>
                      <a:pPr algn="ctr">
                        <a:buNone/>
                      </a:pPr>
                      <a:r>
                        <a:rPr lang="vi-VN" altLang="en-US" sz="1600"/>
                        <a:t>RQ56</a:t>
                      </a:r>
                      <a:endParaRPr lang="vi-VN" altLang="en-US" sz="1600"/>
                    </a:p>
                  </a:txBody>
                  <a:tcPr anchor="ctr" anchorCtr="0"/>
                </a:tc>
                <a:tc>
                  <a:txBody>
                    <a:bodyPr/>
                    <a:p>
                      <a:pPr algn="ctr">
                        <a:buNone/>
                      </a:pPr>
                      <a:r>
                        <a:rPr lang="vi-VN" altLang="en-US" sz="1600">
                          <a:latin typeface="Arial" panose="020B0604020202020204" pitchFamily="34" charset="0"/>
                          <a:cs typeface="Arial" panose="020B0604020202020204" pitchFamily="34" charset="0"/>
                          <a:sym typeface="+mn-ea"/>
                        </a:rPr>
                        <a:t>Seller</a:t>
                      </a:r>
                      <a:endParaRPr lang="vi-VN" altLang="en-US" sz="1600">
                        <a:latin typeface="Arial" panose="020B0604020202020204" pitchFamily="34" charset="0"/>
                        <a:cs typeface="Arial" panose="020B0604020202020204" pitchFamily="34" charset="0"/>
                        <a:sym typeface="+mn-ea"/>
                      </a:endParaRPr>
                    </a:p>
                  </a:txBody>
                  <a:tcPr anchor="ctr" anchorCtr="0"/>
                </a:tc>
                <a:tc>
                  <a:txBody>
                    <a:bodyPr/>
                    <a:p>
                      <a:pPr algn="ctr">
                        <a:buNone/>
                      </a:pPr>
                      <a:r>
                        <a:rPr lang="en-US" sz="1600"/>
                        <a:t>Có bảng xếp hạng món ăn được bán nhiều nhất tháng này</a:t>
                      </a:r>
                      <a:endParaRPr lang="en-US" sz="1600"/>
                    </a:p>
                  </a:txBody>
                  <a:tcPr anchor="ctr" anchorCtr="0"/>
                </a:tc>
                <a:tc>
                  <a:txBody>
                    <a:bodyPr/>
                    <a:p>
                      <a:pPr algn="ctr">
                        <a:buNone/>
                      </a:pPr>
                      <a:r>
                        <a:rPr lang="en-US" sz="1600"/>
                        <a:t>Cho người dùng biết món ăn nào đang là xu hướng</a:t>
                      </a:r>
                      <a:endParaRPr lang="en-US" sz="1600"/>
                    </a:p>
                  </a:txBody>
                  <a:tcPr anchor="ctr" anchorCtr="0"/>
                </a:tc>
                <a:tc>
                  <a:txBody>
                    <a:bodyPr/>
                    <a:p>
                      <a:pPr algn="ctr">
                        <a:buNone/>
                      </a:pPr>
                      <a:r>
                        <a:rPr lang="en-US" sz="1600"/>
                        <a:t>8</a:t>
                      </a:r>
                      <a:endParaRPr lang="en-US" sz="1600"/>
                    </a:p>
                  </a:txBody>
                  <a:tcPr anchor="ctr" anchorCtr="0"/>
                </a:tc>
                <a:tc>
                  <a:txBody>
                    <a:bodyPr/>
                    <a:p>
                      <a:pPr algn="ctr">
                        <a:buNone/>
                      </a:pPr>
                      <a:r>
                        <a:rPr lang="en-US" sz="1600"/>
                        <a:t>High</a:t>
                      </a:r>
                      <a:endParaRPr lang="en-US" sz="1600"/>
                    </a:p>
                  </a:txBody>
                  <a:tcPr anchor="ctr" anchorCtr="0"/>
                </a:tc>
              </a:tr>
              <a:tr h="845820">
                <a:tc>
                  <a:txBody>
                    <a:bodyPr/>
                    <a:p>
                      <a:pPr algn="ctr">
                        <a:buNone/>
                      </a:pPr>
                      <a:r>
                        <a:rPr lang="vi-VN" altLang="en-US" sz="1600"/>
                        <a:t>RQ57</a:t>
                      </a:r>
                      <a:endParaRPr lang="vi-VN" altLang="en-US" sz="1600"/>
                    </a:p>
                  </a:txBody>
                  <a:tcPr anchor="ctr" anchorCtr="0"/>
                </a:tc>
                <a:tc>
                  <a:txBody>
                    <a:bodyPr/>
                    <a:p>
                      <a:pPr algn="ctr">
                        <a:buNone/>
                      </a:pPr>
                      <a:r>
                        <a:rPr lang="vi-VN" altLang="en-US" sz="1600">
                          <a:latin typeface="Arial" panose="020B0604020202020204" pitchFamily="34" charset="0"/>
                          <a:cs typeface="Arial" panose="020B0604020202020204" pitchFamily="34" charset="0"/>
                          <a:sym typeface="+mn-ea"/>
                        </a:rPr>
                        <a:t>Seller</a:t>
                      </a:r>
                      <a:endParaRPr lang="vi-VN" altLang="en-US" sz="1600">
                        <a:latin typeface="Arial" panose="020B0604020202020204" pitchFamily="34" charset="0"/>
                        <a:cs typeface="Arial" panose="020B0604020202020204" pitchFamily="34" charset="0"/>
                        <a:sym typeface="+mn-ea"/>
                      </a:endParaRPr>
                    </a:p>
                  </a:txBody>
                  <a:tcPr anchor="ctr" anchorCtr="0"/>
                </a:tc>
                <a:tc>
                  <a:txBody>
                    <a:bodyPr/>
                    <a:p>
                      <a:pPr algn="ctr">
                        <a:buNone/>
                      </a:pPr>
                      <a:r>
                        <a:rPr lang="en-US" sz="1600"/>
                        <a:t>Báo cáo người dùng</a:t>
                      </a:r>
                      <a:endParaRPr lang="en-US" sz="1600"/>
                    </a:p>
                  </a:txBody>
                  <a:tcPr anchor="ctr" anchorCtr="0"/>
                </a:tc>
                <a:tc>
                  <a:txBody>
                    <a:bodyPr/>
                    <a:p>
                      <a:pPr algn="ctr">
                        <a:buNone/>
                      </a:pPr>
                      <a:r>
                        <a:rPr lang="en-US" sz="1600"/>
                        <a:t>Thông báo cho admin biết ai đang cố tình gây hại cho lợi ích nhà hàng bản thân</a:t>
                      </a:r>
                      <a:endParaRPr lang="en-US" sz="1600"/>
                    </a:p>
                  </a:txBody>
                  <a:tcPr anchor="ctr" anchorCtr="0"/>
                </a:tc>
                <a:tc>
                  <a:txBody>
                    <a:bodyPr/>
                    <a:p>
                      <a:pPr algn="ctr">
                        <a:buNone/>
                      </a:pPr>
                      <a:r>
                        <a:rPr lang="en-US" sz="1600"/>
                        <a:t>8</a:t>
                      </a:r>
                      <a:endParaRPr lang="en-US" sz="1600"/>
                    </a:p>
                  </a:txBody>
                  <a:tcPr anchor="ctr" anchorCtr="0"/>
                </a:tc>
                <a:tc>
                  <a:txBody>
                    <a:bodyPr/>
                    <a:p>
                      <a:pPr algn="ctr">
                        <a:buNone/>
                      </a:pPr>
                      <a:r>
                        <a:rPr lang="en-US" sz="1600"/>
                        <a:t>  Medium</a:t>
                      </a:r>
                      <a:endParaRPr lang="en-US" sz="1600"/>
                    </a:p>
                  </a:txBody>
                  <a:tcPr anchor="ctr" anchorCtr="0"/>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1000">
        <p:cover dir="u"/>
      </p:transition>
    </mc:Choice>
    <mc:Fallback>
      <p:transition spd="slow">
        <p:cover dir="u"/>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任意多边形 5"/>
          <p:cNvSpPr/>
          <p:nvPr/>
        </p:nvSpPr>
        <p:spPr>
          <a:xfrm rot="19260000">
            <a:off x="7694295" y="1782445"/>
            <a:ext cx="3296285" cy="5714365"/>
          </a:xfrm>
          <a:custGeom>
            <a:avLst/>
            <a:gdLst>
              <a:gd name="connsiteX0" fmla="*/ 0 w 5596"/>
              <a:gd name="connsiteY0" fmla="*/ 0 h 9699"/>
              <a:gd name="connsiteX1" fmla="*/ 5596 w 5596"/>
              <a:gd name="connsiteY1" fmla="*/ 0 h 9699"/>
              <a:gd name="connsiteX2" fmla="*/ 5574 w 5596"/>
              <a:gd name="connsiteY2" fmla="*/ 7596 h 9699"/>
              <a:gd name="connsiteX3" fmla="*/ 3833 w 5596"/>
              <a:gd name="connsiteY3" fmla="*/ 9699 h 9699"/>
              <a:gd name="connsiteX4" fmla="*/ 0 w 5596"/>
              <a:gd name="connsiteY4" fmla="*/ 6518 h 9699"/>
              <a:gd name="connsiteX5" fmla="*/ 0 w 5596"/>
              <a:gd name="connsiteY5" fmla="*/ 0 h 9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96" h="9699">
                <a:moveTo>
                  <a:pt x="0" y="0"/>
                </a:moveTo>
                <a:lnTo>
                  <a:pt x="5596" y="0"/>
                </a:lnTo>
                <a:lnTo>
                  <a:pt x="5574" y="7596"/>
                </a:lnTo>
                <a:lnTo>
                  <a:pt x="3833" y="9699"/>
                </a:lnTo>
                <a:lnTo>
                  <a:pt x="0" y="6518"/>
                </a:lnTo>
                <a:lnTo>
                  <a:pt x="0" y="0"/>
                </a:lnTo>
                <a:close/>
              </a:path>
            </a:pathLst>
          </a:custGeom>
          <a:solidFill>
            <a:srgbClr val="5E262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ea typeface="Calibri" panose="020F0502020204030204" charset="0"/>
              <a:cs typeface="Calibri" panose="020F0502020204030204" charset="0"/>
            </a:endParaRPr>
          </a:p>
        </p:txBody>
      </p:sp>
      <p:sp>
        <p:nvSpPr>
          <p:cNvPr id="7" name="任意多边形 6"/>
          <p:cNvSpPr/>
          <p:nvPr/>
        </p:nvSpPr>
        <p:spPr>
          <a:xfrm rot="19260000">
            <a:off x="8004810" y="1779905"/>
            <a:ext cx="3310890" cy="5490210"/>
          </a:xfrm>
          <a:custGeom>
            <a:avLst/>
            <a:gdLst>
              <a:gd name="connsiteX0" fmla="*/ 0 w 5620"/>
              <a:gd name="connsiteY0" fmla="*/ 0 h 9319"/>
              <a:gd name="connsiteX1" fmla="*/ 5596 w 5620"/>
              <a:gd name="connsiteY1" fmla="*/ 0 h 9319"/>
              <a:gd name="connsiteX2" fmla="*/ 5620 w 5620"/>
              <a:gd name="connsiteY2" fmla="*/ 6385 h 9319"/>
              <a:gd name="connsiteX3" fmla="*/ 3379 w 5620"/>
              <a:gd name="connsiteY3" fmla="*/ 9319 h 9319"/>
              <a:gd name="connsiteX4" fmla="*/ 0 w 5620"/>
              <a:gd name="connsiteY4" fmla="*/ 6518 h 9319"/>
              <a:gd name="connsiteX5" fmla="*/ 0 w 5620"/>
              <a:gd name="connsiteY5" fmla="*/ 0 h 9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20" h="9319">
                <a:moveTo>
                  <a:pt x="0" y="0"/>
                </a:moveTo>
                <a:lnTo>
                  <a:pt x="5596" y="0"/>
                </a:lnTo>
                <a:lnTo>
                  <a:pt x="5620" y="6385"/>
                </a:lnTo>
                <a:lnTo>
                  <a:pt x="3379" y="9319"/>
                </a:lnTo>
                <a:lnTo>
                  <a:pt x="0" y="6518"/>
                </a:lnTo>
                <a:lnTo>
                  <a:pt x="0" y="0"/>
                </a:lnTo>
                <a:close/>
              </a:path>
            </a:pathLst>
          </a:custGeom>
          <a:blipFill rotWithShape="1">
            <a:blip r:embed="rId1"/>
            <a:stretch>
              <a:fillRect/>
            </a:stretch>
          </a:blipFill>
          <a:ln w="603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ea typeface="Calibri" panose="020F0502020204030204" charset="0"/>
              <a:cs typeface="Calibri" panose="020F0502020204030204" charset="0"/>
            </a:endParaRPr>
          </a:p>
        </p:txBody>
      </p:sp>
      <p:sp>
        <p:nvSpPr>
          <p:cNvPr id="71687" name="文本框 1997"/>
          <p:cNvSpPr txBox="1"/>
          <p:nvPr/>
        </p:nvSpPr>
        <p:spPr>
          <a:xfrm>
            <a:off x="1158240" y="2106930"/>
            <a:ext cx="4064000" cy="607695"/>
          </a:xfrm>
          <a:prstGeom prst="rect">
            <a:avLst/>
          </a:prstGeom>
          <a:noFill/>
          <a:ln w="9525">
            <a:noFill/>
          </a:ln>
          <a:effectLst>
            <a:outerShdw sx="999" sy="999" algn="ctr" rotWithShape="0">
              <a:srgbClr val="000000"/>
            </a:outerShdw>
          </a:effectLst>
        </p:spPr>
        <p:txBody>
          <a:bodyPr wrap="square" anchor="t">
            <a:spAutoFit/>
          </a:bodyPr>
          <a:lstStyle/>
          <a:p>
            <a:pPr lvl="0" algn="l">
              <a:lnSpc>
                <a:spcPct val="120000"/>
              </a:lnSpc>
            </a:pPr>
            <a:r>
              <a:rPr lang="vi-VN" altLang="en-US" sz="1400" dirty="0">
                <a:solidFill>
                  <a:srgbClr val="404040"/>
                </a:solidFill>
                <a:latin typeface="Calibri" panose="020F0502020204030204" charset="0"/>
                <a:ea typeface="Calibri" panose="020F0502020204030204" charset="0"/>
                <a:cs typeface="Calibri" panose="020F0502020204030204" charset="0"/>
                <a:sym typeface="SimSun" panose="02010600030101010101" pitchFamily="2" charset="-122"/>
              </a:rPr>
              <a:t>Mang lại khả năng quản lý các tính năng hiển thị cũng như những chức năng cơ bản của </a:t>
            </a:r>
            <a:r>
              <a:rPr lang="vi-VN" altLang="en-US" sz="1400" dirty="0">
                <a:solidFill>
                  <a:srgbClr val="404040"/>
                </a:solidFill>
                <a:latin typeface="Calibri" panose="020F0502020204030204" charset="0"/>
                <a:ea typeface="Calibri" panose="020F0502020204030204" charset="0"/>
                <a:cs typeface="Calibri" panose="020F0502020204030204" charset="0"/>
                <a:sym typeface="SimSun" panose="02010600030101010101" pitchFamily="2" charset="-122"/>
              </a:rPr>
              <a:t>ứng.</a:t>
            </a:r>
            <a:endParaRPr lang="vi-VN" altLang="en-US" sz="1400" dirty="0">
              <a:solidFill>
                <a:srgbClr val="404040"/>
              </a:solidFill>
              <a:latin typeface="Calibri" panose="020F0502020204030204" charset="0"/>
              <a:ea typeface="Calibri" panose="020F0502020204030204" charset="0"/>
              <a:cs typeface="Calibri" panose="020F0502020204030204" charset="0"/>
              <a:sym typeface="SimSun" panose="02010600030101010101" pitchFamily="2" charset="-122"/>
            </a:endParaRPr>
          </a:p>
        </p:txBody>
      </p:sp>
      <p:sp>
        <p:nvSpPr>
          <p:cNvPr id="71688" name="文本框 2000"/>
          <p:cNvSpPr txBox="1"/>
          <p:nvPr/>
        </p:nvSpPr>
        <p:spPr>
          <a:xfrm>
            <a:off x="1268730" y="1656080"/>
            <a:ext cx="2172335" cy="460375"/>
          </a:xfrm>
          <a:prstGeom prst="rect">
            <a:avLst/>
          </a:prstGeom>
          <a:solidFill>
            <a:srgbClr val="5E2620"/>
          </a:solidFill>
          <a:ln w="9525">
            <a:noFill/>
            <a:miter/>
          </a:ln>
          <a:effectLst>
            <a:outerShdw sx="999" sy="999" algn="ctr" rotWithShape="0">
              <a:srgbClr val="000000"/>
            </a:outerShdw>
          </a:effectLst>
        </p:spPr>
        <p:txBody>
          <a:bodyPr wrap="square" anchor="t">
            <a:spAutoFit/>
          </a:bodyPr>
          <a:lstStyle/>
          <a:p>
            <a:pPr lvl="0" algn="l"/>
            <a:r>
              <a:rPr lang="vi-VN" altLang="zh-CN" sz="2400">
                <a:solidFill>
                  <a:schemeClr val="bg1"/>
                </a:solidFill>
                <a:latin typeface="Calibri" panose="020F0502020204030204" charset="0"/>
                <a:ea typeface="Calibri" panose="020F0502020204030204" charset="0"/>
                <a:cs typeface="Calibri" panose="020F0502020204030204" charset="0"/>
                <a:sym typeface="+mn-ea"/>
              </a:rPr>
              <a:t>Admin</a:t>
            </a:r>
            <a:endParaRPr lang="vi-VN" altLang="zh-CN" sz="2400">
              <a:solidFill>
                <a:schemeClr val="bg1"/>
              </a:solidFill>
              <a:latin typeface="Calibri" panose="020F0502020204030204" charset="0"/>
              <a:ea typeface="Calibri" panose="020F0502020204030204" charset="0"/>
              <a:cs typeface="Calibri" panose="020F0502020204030204" charset="0"/>
              <a:sym typeface="+mn-ea"/>
            </a:endParaRPr>
          </a:p>
        </p:txBody>
      </p:sp>
      <p:sp>
        <p:nvSpPr>
          <p:cNvPr id="71701" name="文本框 2000"/>
          <p:cNvSpPr txBox="1"/>
          <p:nvPr/>
        </p:nvSpPr>
        <p:spPr>
          <a:xfrm>
            <a:off x="2357755" y="3495675"/>
            <a:ext cx="1664335" cy="337185"/>
          </a:xfrm>
          <a:prstGeom prst="rect">
            <a:avLst/>
          </a:prstGeom>
          <a:noFill/>
          <a:ln w="9525">
            <a:noFill/>
          </a:ln>
        </p:spPr>
        <p:txBody>
          <a:bodyPr wrap="square" anchor="t">
            <a:spAutoFit/>
          </a:bodyPr>
          <a:lstStyle/>
          <a:p>
            <a:pPr lvl="0"/>
            <a:r>
              <a:rPr lang="vi-VN" altLang="zh-CN" sz="1600">
                <a:latin typeface="Calibri" panose="020F0502020204030204" charset="0"/>
                <a:ea typeface="Calibri" panose="020F0502020204030204" charset="0"/>
                <a:cs typeface="Calibri" panose="020F0502020204030204" charset="0"/>
              </a:rPr>
              <a:t>Phản hồi góp </a:t>
            </a:r>
            <a:r>
              <a:rPr lang="vi-VN" altLang="zh-CN" sz="1600">
                <a:latin typeface="Calibri" panose="020F0502020204030204" charset="0"/>
                <a:ea typeface="Calibri" panose="020F0502020204030204" charset="0"/>
                <a:cs typeface="Calibri" panose="020F0502020204030204" charset="0"/>
              </a:rPr>
              <a:t>ý</a:t>
            </a:r>
            <a:endParaRPr lang="vi-VN" altLang="zh-CN" sz="1600">
              <a:latin typeface="Calibri" panose="020F0502020204030204" charset="0"/>
              <a:ea typeface="Calibri" panose="020F0502020204030204" charset="0"/>
              <a:cs typeface="Calibri" panose="020F0502020204030204" charset="0"/>
            </a:endParaRPr>
          </a:p>
        </p:txBody>
      </p:sp>
      <p:sp>
        <p:nvSpPr>
          <p:cNvPr id="71702" name="文本框 2000"/>
          <p:cNvSpPr txBox="1"/>
          <p:nvPr/>
        </p:nvSpPr>
        <p:spPr>
          <a:xfrm>
            <a:off x="2357755" y="4490720"/>
            <a:ext cx="1664335" cy="583565"/>
          </a:xfrm>
          <a:prstGeom prst="rect">
            <a:avLst/>
          </a:prstGeom>
          <a:noFill/>
          <a:ln w="9525">
            <a:noFill/>
          </a:ln>
        </p:spPr>
        <p:txBody>
          <a:bodyPr wrap="square" anchor="t">
            <a:spAutoFit/>
          </a:bodyPr>
          <a:lstStyle/>
          <a:p>
            <a:pPr lvl="0"/>
            <a:r>
              <a:rPr lang="vi-VN" altLang="zh-CN" sz="1600">
                <a:latin typeface="Calibri" panose="020F0502020204030204" charset="0"/>
                <a:ea typeface="Calibri" panose="020F0502020204030204" charset="0"/>
                <a:cs typeface="Calibri" panose="020F0502020204030204" charset="0"/>
              </a:rPr>
              <a:t>Xây dựng sự kiện giảm </a:t>
            </a:r>
            <a:r>
              <a:rPr lang="vi-VN" altLang="zh-CN" sz="1600">
                <a:latin typeface="Calibri" panose="020F0502020204030204" charset="0"/>
                <a:ea typeface="Calibri" panose="020F0502020204030204" charset="0"/>
                <a:cs typeface="Calibri" panose="020F0502020204030204" charset="0"/>
              </a:rPr>
              <a:t>giá</a:t>
            </a:r>
            <a:endParaRPr lang="vi-VN" altLang="zh-CN" sz="1600">
              <a:latin typeface="Calibri" panose="020F0502020204030204" charset="0"/>
              <a:ea typeface="Calibri" panose="020F0502020204030204" charset="0"/>
              <a:cs typeface="Calibri" panose="020F0502020204030204" charset="0"/>
            </a:endParaRPr>
          </a:p>
        </p:txBody>
      </p:sp>
      <p:grpSp>
        <p:nvGrpSpPr>
          <p:cNvPr id="13" name="组合 12"/>
          <p:cNvGrpSpPr/>
          <p:nvPr/>
        </p:nvGrpSpPr>
        <p:grpSpPr>
          <a:xfrm>
            <a:off x="1600200" y="3302000"/>
            <a:ext cx="600710" cy="600710"/>
            <a:chOff x="8932" y="2226"/>
            <a:chExt cx="1020" cy="1020"/>
          </a:xfrm>
        </p:grpSpPr>
        <p:sp>
          <p:nvSpPr>
            <p:cNvPr id="46" name="Freeform 125"/>
            <p:cNvSpPr/>
            <p:nvPr/>
          </p:nvSpPr>
          <p:spPr>
            <a:xfrm>
              <a:off x="8932" y="2226"/>
              <a:ext cx="1020" cy="1020"/>
            </a:xfrm>
            <a:custGeom>
              <a:avLst/>
              <a:gdLst/>
              <a:ahLst/>
              <a:cxnLst>
                <a:cxn ang="0">
                  <a:pos x="723177" y="673751"/>
                </a:cxn>
                <a:cxn ang="0">
                  <a:pos x="672661" y="724349"/>
                </a:cxn>
                <a:cxn ang="0">
                  <a:pos x="50516" y="724349"/>
                </a:cxn>
                <a:cxn ang="0">
                  <a:pos x="0" y="673751"/>
                </a:cxn>
                <a:cxn ang="0">
                  <a:pos x="0" y="50598"/>
                </a:cxn>
                <a:cxn ang="0">
                  <a:pos x="50516" y="0"/>
                </a:cxn>
                <a:cxn ang="0">
                  <a:pos x="672661" y="0"/>
                </a:cxn>
                <a:cxn ang="0">
                  <a:pos x="723177" y="50598"/>
                </a:cxn>
                <a:cxn ang="0">
                  <a:pos x="723177" y="673751"/>
                </a:cxn>
              </a:cxnLst>
              <a:rect l="0" t="0" r="0" b="0"/>
              <a:pathLst>
                <a:path w="1632" h="1632">
                  <a:moveTo>
                    <a:pt x="1632" y="1518"/>
                  </a:moveTo>
                  <a:cubicBezTo>
                    <a:pt x="1632" y="1581"/>
                    <a:pt x="1581" y="1632"/>
                    <a:pt x="1518" y="1632"/>
                  </a:cubicBezTo>
                  <a:cubicBezTo>
                    <a:pt x="114" y="1632"/>
                    <a:pt x="114" y="1632"/>
                    <a:pt x="114" y="1632"/>
                  </a:cubicBezTo>
                  <a:cubicBezTo>
                    <a:pt x="51" y="1632"/>
                    <a:pt x="0" y="1581"/>
                    <a:pt x="0" y="1518"/>
                  </a:cubicBezTo>
                  <a:cubicBezTo>
                    <a:pt x="0" y="114"/>
                    <a:pt x="0" y="114"/>
                    <a:pt x="0" y="114"/>
                  </a:cubicBezTo>
                  <a:cubicBezTo>
                    <a:pt x="0" y="51"/>
                    <a:pt x="51" y="0"/>
                    <a:pt x="114" y="0"/>
                  </a:cubicBezTo>
                  <a:cubicBezTo>
                    <a:pt x="1518" y="0"/>
                    <a:pt x="1518" y="0"/>
                    <a:pt x="1518" y="0"/>
                  </a:cubicBezTo>
                  <a:cubicBezTo>
                    <a:pt x="1581" y="0"/>
                    <a:pt x="1632" y="51"/>
                    <a:pt x="1632" y="114"/>
                  </a:cubicBezTo>
                  <a:lnTo>
                    <a:pt x="1632" y="1518"/>
                  </a:lnTo>
                  <a:close/>
                </a:path>
              </a:pathLst>
            </a:custGeom>
            <a:solidFill>
              <a:srgbClr val="5E2620"/>
            </a:solidFill>
            <a:ln w="9525">
              <a:noFill/>
            </a:ln>
          </p:spPr>
          <p:txBody>
            <a:bodyPr/>
            <a:lstStyle/>
            <a:p>
              <a:endParaRPr lang="zh-CN" altLang="en-US">
                <a:ea typeface="Calibri" panose="020F0502020204030204" charset="0"/>
                <a:cs typeface="Calibri" panose="020F0502020204030204" charset="0"/>
              </a:endParaRPr>
            </a:p>
          </p:txBody>
        </p:sp>
        <p:sp>
          <p:nvSpPr>
            <p:cNvPr id="30776" name="Freeform 74"/>
            <p:cNvSpPr>
              <a:spLocks noEditPoints="1"/>
            </p:cNvSpPr>
            <p:nvPr/>
          </p:nvSpPr>
          <p:spPr>
            <a:xfrm>
              <a:off x="9067" y="2366"/>
              <a:ext cx="758" cy="632"/>
            </a:xfrm>
            <a:custGeom>
              <a:avLst/>
              <a:gdLst/>
              <a:ahLst/>
              <a:cxnLst>
                <a:cxn ang="0">
                  <a:pos x="30063" y="168032"/>
                </a:cxn>
                <a:cxn ang="0">
                  <a:pos x="375791" y="168032"/>
                </a:cxn>
                <a:cxn ang="0">
                  <a:pos x="390822" y="168032"/>
                </a:cxn>
                <a:cxn ang="0">
                  <a:pos x="455959" y="188523"/>
                </a:cxn>
                <a:cxn ang="0">
                  <a:pos x="481012" y="245900"/>
                </a:cxn>
                <a:cxn ang="0">
                  <a:pos x="455959" y="299179"/>
                </a:cxn>
                <a:cxn ang="0">
                  <a:pos x="390822" y="319670"/>
                </a:cxn>
                <a:cxn ang="0">
                  <a:pos x="345727" y="311474"/>
                </a:cxn>
                <a:cxn ang="0">
                  <a:pos x="315664" y="348359"/>
                </a:cxn>
                <a:cxn ang="0">
                  <a:pos x="335706" y="348359"/>
                </a:cxn>
                <a:cxn ang="0">
                  <a:pos x="420886" y="348359"/>
                </a:cxn>
                <a:cxn ang="0">
                  <a:pos x="355748" y="401637"/>
                </a:cxn>
                <a:cxn ang="0">
                  <a:pos x="85179" y="401637"/>
                </a:cxn>
                <a:cxn ang="0">
                  <a:pos x="65137" y="401637"/>
                </a:cxn>
                <a:cxn ang="0">
                  <a:pos x="0" y="348359"/>
                </a:cxn>
                <a:cxn ang="0">
                  <a:pos x="85179" y="348359"/>
                </a:cxn>
                <a:cxn ang="0">
                  <a:pos x="105221" y="348359"/>
                </a:cxn>
                <a:cxn ang="0">
                  <a:pos x="30063" y="168032"/>
                </a:cxn>
                <a:cxn ang="0">
                  <a:pos x="285601" y="143442"/>
                </a:cxn>
                <a:cxn ang="0">
                  <a:pos x="275580" y="24590"/>
                </a:cxn>
                <a:cxn ang="0">
                  <a:pos x="285601" y="143442"/>
                </a:cxn>
                <a:cxn ang="0">
                  <a:pos x="220464" y="122950"/>
                </a:cxn>
                <a:cxn ang="0">
                  <a:pos x="215453" y="0"/>
                </a:cxn>
                <a:cxn ang="0">
                  <a:pos x="220464" y="122950"/>
                </a:cxn>
                <a:cxn ang="0">
                  <a:pos x="155327" y="139343"/>
                </a:cxn>
                <a:cxn ang="0">
                  <a:pos x="150316" y="16393"/>
                </a:cxn>
                <a:cxn ang="0">
                  <a:pos x="155327" y="139343"/>
                </a:cxn>
                <a:cxn ang="0">
                  <a:pos x="80169" y="217212"/>
                </a:cxn>
                <a:cxn ang="0">
                  <a:pos x="130274" y="323769"/>
                </a:cxn>
                <a:cxn ang="0">
                  <a:pos x="170358" y="303277"/>
                </a:cxn>
                <a:cxn ang="0">
                  <a:pos x="125264" y="209015"/>
                </a:cxn>
                <a:cxn ang="0">
                  <a:pos x="80169" y="217212"/>
                </a:cxn>
                <a:cxn ang="0">
                  <a:pos x="390822" y="204917"/>
                </a:cxn>
                <a:cxn ang="0">
                  <a:pos x="365770" y="278687"/>
                </a:cxn>
                <a:cxn ang="0">
                  <a:pos x="390822" y="282785"/>
                </a:cxn>
                <a:cxn ang="0">
                  <a:pos x="425896" y="274589"/>
                </a:cxn>
                <a:cxn ang="0">
                  <a:pos x="440928" y="245900"/>
                </a:cxn>
                <a:cxn ang="0">
                  <a:pos x="425896" y="217212"/>
                </a:cxn>
                <a:cxn ang="0">
                  <a:pos x="390822" y="204917"/>
                </a:cxn>
                <a:cxn ang="0">
                  <a:pos x="390822" y="204917"/>
                </a:cxn>
              </a:cxnLst>
              <a:rect l="0" t="0" r="0" b="0"/>
              <a:pathLst>
                <a:path w="96" h="98">
                  <a:moveTo>
                    <a:pt x="6" y="41"/>
                  </a:moveTo>
                  <a:cubicBezTo>
                    <a:pt x="29" y="41"/>
                    <a:pt x="52" y="41"/>
                    <a:pt x="75" y="41"/>
                  </a:cubicBezTo>
                  <a:cubicBezTo>
                    <a:pt x="76" y="41"/>
                    <a:pt x="77" y="41"/>
                    <a:pt x="78" y="41"/>
                  </a:cubicBezTo>
                  <a:cubicBezTo>
                    <a:pt x="83" y="41"/>
                    <a:pt x="88" y="43"/>
                    <a:pt x="91" y="46"/>
                  </a:cubicBezTo>
                  <a:cubicBezTo>
                    <a:pt x="94" y="50"/>
                    <a:pt x="96" y="54"/>
                    <a:pt x="96" y="60"/>
                  </a:cubicBezTo>
                  <a:cubicBezTo>
                    <a:pt x="96" y="65"/>
                    <a:pt x="94" y="69"/>
                    <a:pt x="91" y="73"/>
                  </a:cubicBezTo>
                  <a:cubicBezTo>
                    <a:pt x="88" y="76"/>
                    <a:pt x="83" y="78"/>
                    <a:pt x="78" y="78"/>
                  </a:cubicBezTo>
                  <a:cubicBezTo>
                    <a:pt x="75" y="78"/>
                    <a:pt x="71" y="77"/>
                    <a:pt x="69" y="76"/>
                  </a:cubicBezTo>
                  <a:cubicBezTo>
                    <a:pt x="67" y="79"/>
                    <a:pt x="65" y="82"/>
                    <a:pt x="63" y="85"/>
                  </a:cubicBezTo>
                  <a:cubicBezTo>
                    <a:pt x="67" y="85"/>
                    <a:pt x="67" y="85"/>
                    <a:pt x="67" y="85"/>
                  </a:cubicBezTo>
                  <a:cubicBezTo>
                    <a:pt x="84" y="85"/>
                    <a:pt x="84" y="85"/>
                    <a:pt x="84" y="85"/>
                  </a:cubicBezTo>
                  <a:cubicBezTo>
                    <a:pt x="71" y="98"/>
                    <a:pt x="71" y="98"/>
                    <a:pt x="71" y="98"/>
                  </a:cubicBezTo>
                  <a:cubicBezTo>
                    <a:pt x="17" y="98"/>
                    <a:pt x="17" y="98"/>
                    <a:pt x="17" y="98"/>
                  </a:cubicBezTo>
                  <a:cubicBezTo>
                    <a:pt x="13" y="98"/>
                    <a:pt x="13" y="98"/>
                    <a:pt x="13" y="98"/>
                  </a:cubicBezTo>
                  <a:cubicBezTo>
                    <a:pt x="0" y="85"/>
                    <a:pt x="0" y="85"/>
                    <a:pt x="0" y="85"/>
                  </a:cubicBezTo>
                  <a:cubicBezTo>
                    <a:pt x="17" y="85"/>
                    <a:pt x="17" y="85"/>
                    <a:pt x="17" y="85"/>
                  </a:cubicBezTo>
                  <a:cubicBezTo>
                    <a:pt x="21" y="85"/>
                    <a:pt x="21" y="85"/>
                    <a:pt x="21" y="85"/>
                  </a:cubicBezTo>
                  <a:cubicBezTo>
                    <a:pt x="12" y="72"/>
                    <a:pt x="6" y="58"/>
                    <a:pt x="6" y="41"/>
                  </a:cubicBezTo>
                  <a:close/>
                  <a:moveTo>
                    <a:pt x="57" y="35"/>
                  </a:moveTo>
                  <a:cubicBezTo>
                    <a:pt x="43" y="15"/>
                    <a:pt x="59" y="19"/>
                    <a:pt x="55" y="6"/>
                  </a:cubicBezTo>
                  <a:cubicBezTo>
                    <a:pt x="64" y="18"/>
                    <a:pt x="51" y="18"/>
                    <a:pt x="57" y="35"/>
                  </a:cubicBezTo>
                  <a:close/>
                  <a:moveTo>
                    <a:pt x="44" y="30"/>
                  </a:moveTo>
                  <a:cubicBezTo>
                    <a:pt x="38" y="12"/>
                    <a:pt x="51" y="12"/>
                    <a:pt x="43" y="0"/>
                  </a:cubicBezTo>
                  <a:cubicBezTo>
                    <a:pt x="47" y="13"/>
                    <a:pt x="30" y="9"/>
                    <a:pt x="44" y="30"/>
                  </a:cubicBezTo>
                  <a:close/>
                  <a:moveTo>
                    <a:pt x="31" y="34"/>
                  </a:moveTo>
                  <a:cubicBezTo>
                    <a:pt x="17" y="14"/>
                    <a:pt x="34" y="18"/>
                    <a:pt x="30" y="4"/>
                  </a:cubicBezTo>
                  <a:cubicBezTo>
                    <a:pt x="38" y="16"/>
                    <a:pt x="25" y="17"/>
                    <a:pt x="31" y="34"/>
                  </a:cubicBezTo>
                  <a:close/>
                  <a:moveTo>
                    <a:pt x="16" y="53"/>
                  </a:moveTo>
                  <a:cubicBezTo>
                    <a:pt x="17" y="62"/>
                    <a:pt x="21" y="72"/>
                    <a:pt x="26" y="79"/>
                  </a:cubicBezTo>
                  <a:cubicBezTo>
                    <a:pt x="34" y="74"/>
                    <a:pt x="34" y="74"/>
                    <a:pt x="34" y="74"/>
                  </a:cubicBezTo>
                  <a:cubicBezTo>
                    <a:pt x="30" y="68"/>
                    <a:pt x="26" y="59"/>
                    <a:pt x="25" y="51"/>
                  </a:cubicBezTo>
                  <a:cubicBezTo>
                    <a:pt x="16" y="53"/>
                    <a:pt x="16" y="53"/>
                    <a:pt x="16" y="53"/>
                  </a:cubicBezTo>
                  <a:close/>
                  <a:moveTo>
                    <a:pt x="78" y="50"/>
                  </a:moveTo>
                  <a:cubicBezTo>
                    <a:pt x="77" y="56"/>
                    <a:pt x="75" y="62"/>
                    <a:pt x="73" y="68"/>
                  </a:cubicBezTo>
                  <a:cubicBezTo>
                    <a:pt x="74" y="69"/>
                    <a:pt x="76" y="69"/>
                    <a:pt x="78" y="69"/>
                  </a:cubicBezTo>
                  <a:cubicBezTo>
                    <a:pt x="81" y="69"/>
                    <a:pt x="83" y="68"/>
                    <a:pt x="85" y="67"/>
                  </a:cubicBezTo>
                  <a:cubicBezTo>
                    <a:pt x="87" y="65"/>
                    <a:pt x="88" y="62"/>
                    <a:pt x="88" y="60"/>
                  </a:cubicBezTo>
                  <a:cubicBezTo>
                    <a:pt x="88" y="57"/>
                    <a:pt x="87" y="54"/>
                    <a:pt x="85" y="53"/>
                  </a:cubicBezTo>
                  <a:cubicBezTo>
                    <a:pt x="83" y="51"/>
                    <a:pt x="81" y="50"/>
                    <a:pt x="78" y="50"/>
                  </a:cubicBezTo>
                  <a:cubicBezTo>
                    <a:pt x="78" y="50"/>
                    <a:pt x="78" y="50"/>
                    <a:pt x="78" y="50"/>
                  </a:cubicBezTo>
                  <a:close/>
                </a:path>
              </a:pathLst>
            </a:custGeom>
            <a:solidFill>
              <a:schemeClr val="bg1"/>
            </a:solidFill>
            <a:ln w="9525">
              <a:noFill/>
            </a:ln>
          </p:spPr>
          <p:txBody>
            <a:bodyPr/>
            <a:lstStyle/>
            <a:p>
              <a:endParaRPr lang="zh-CN" altLang="en-US">
                <a:ea typeface="Calibri" panose="020F0502020204030204" charset="0"/>
                <a:cs typeface="Calibri" panose="020F0502020204030204" charset="0"/>
              </a:endParaRPr>
            </a:p>
          </p:txBody>
        </p:sp>
      </p:grpSp>
      <p:grpSp>
        <p:nvGrpSpPr>
          <p:cNvPr id="12" name="组合 11"/>
          <p:cNvGrpSpPr/>
          <p:nvPr/>
        </p:nvGrpSpPr>
        <p:grpSpPr>
          <a:xfrm>
            <a:off x="1600200" y="4324985"/>
            <a:ext cx="600710" cy="600710"/>
            <a:chOff x="9060" y="4418"/>
            <a:chExt cx="1020" cy="1020"/>
          </a:xfrm>
        </p:grpSpPr>
        <p:sp>
          <p:nvSpPr>
            <p:cNvPr id="2" name="Freeform 125"/>
            <p:cNvSpPr/>
            <p:nvPr/>
          </p:nvSpPr>
          <p:spPr>
            <a:xfrm>
              <a:off x="9060" y="4418"/>
              <a:ext cx="1020" cy="1020"/>
            </a:xfrm>
            <a:custGeom>
              <a:avLst/>
              <a:gdLst/>
              <a:ahLst/>
              <a:cxnLst>
                <a:cxn ang="0">
                  <a:pos x="723177" y="673751"/>
                </a:cxn>
                <a:cxn ang="0">
                  <a:pos x="672661" y="724349"/>
                </a:cxn>
                <a:cxn ang="0">
                  <a:pos x="50516" y="724349"/>
                </a:cxn>
                <a:cxn ang="0">
                  <a:pos x="0" y="673751"/>
                </a:cxn>
                <a:cxn ang="0">
                  <a:pos x="0" y="50598"/>
                </a:cxn>
                <a:cxn ang="0">
                  <a:pos x="50516" y="0"/>
                </a:cxn>
                <a:cxn ang="0">
                  <a:pos x="672661" y="0"/>
                </a:cxn>
                <a:cxn ang="0">
                  <a:pos x="723177" y="50598"/>
                </a:cxn>
                <a:cxn ang="0">
                  <a:pos x="723177" y="673751"/>
                </a:cxn>
              </a:cxnLst>
              <a:rect l="0" t="0" r="0" b="0"/>
              <a:pathLst>
                <a:path w="1632" h="1632">
                  <a:moveTo>
                    <a:pt x="1632" y="1518"/>
                  </a:moveTo>
                  <a:cubicBezTo>
                    <a:pt x="1632" y="1581"/>
                    <a:pt x="1581" y="1632"/>
                    <a:pt x="1518" y="1632"/>
                  </a:cubicBezTo>
                  <a:cubicBezTo>
                    <a:pt x="114" y="1632"/>
                    <a:pt x="114" y="1632"/>
                    <a:pt x="114" y="1632"/>
                  </a:cubicBezTo>
                  <a:cubicBezTo>
                    <a:pt x="51" y="1632"/>
                    <a:pt x="0" y="1581"/>
                    <a:pt x="0" y="1518"/>
                  </a:cubicBezTo>
                  <a:cubicBezTo>
                    <a:pt x="0" y="114"/>
                    <a:pt x="0" y="114"/>
                    <a:pt x="0" y="114"/>
                  </a:cubicBezTo>
                  <a:cubicBezTo>
                    <a:pt x="0" y="51"/>
                    <a:pt x="51" y="0"/>
                    <a:pt x="114" y="0"/>
                  </a:cubicBezTo>
                  <a:cubicBezTo>
                    <a:pt x="1518" y="0"/>
                    <a:pt x="1518" y="0"/>
                    <a:pt x="1518" y="0"/>
                  </a:cubicBezTo>
                  <a:cubicBezTo>
                    <a:pt x="1581" y="0"/>
                    <a:pt x="1632" y="51"/>
                    <a:pt x="1632" y="114"/>
                  </a:cubicBezTo>
                  <a:lnTo>
                    <a:pt x="1632" y="1518"/>
                  </a:lnTo>
                  <a:close/>
                </a:path>
              </a:pathLst>
            </a:custGeom>
            <a:solidFill>
              <a:srgbClr val="5E2620"/>
            </a:solidFill>
            <a:ln w="9525">
              <a:noFill/>
            </a:ln>
          </p:spPr>
          <p:txBody>
            <a:bodyPr/>
            <a:lstStyle/>
            <a:p>
              <a:endParaRPr lang="zh-CN" altLang="en-US">
                <a:ea typeface="Calibri" panose="020F0502020204030204" charset="0"/>
                <a:cs typeface="Calibri" panose="020F0502020204030204" charset="0"/>
              </a:endParaRPr>
            </a:p>
          </p:txBody>
        </p:sp>
        <p:sp>
          <p:nvSpPr>
            <p:cNvPr id="33035" name="Freeform 202"/>
            <p:cNvSpPr>
              <a:spLocks noEditPoints="1"/>
            </p:cNvSpPr>
            <p:nvPr/>
          </p:nvSpPr>
          <p:spPr>
            <a:xfrm>
              <a:off x="9153" y="4598"/>
              <a:ext cx="752" cy="657"/>
            </a:xfrm>
            <a:custGeom>
              <a:avLst/>
              <a:gdLst/>
              <a:ahLst/>
              <a:cxnLst>
                <a:cxn ang="0">
                  <a:pos x="349913" y="206876"/>
                </a:cxn>
                <a:cxn ang="0">
                  <a:pos x="477838" y="78989"/>
                </a:cxn>
                <a:cxn ang="0">
                  <a:pos x="428925" y="78989"/>
                </a:cxn>
                <a:cxn ang="0">
                  <a:pos x="372488" y="78989"/>
                </a:cxn>
                <a:cxn ang="0">
                  <a:pos x="436450" y="18807"/>
                </a:cxn>
                <a:cxn ang="0">
                  <a:pos x="413875" y="0"/>
                </a:cxn>
                <a:cxn ang="0">
                  <a:pos x="342388" y="78989"/>
                </a:cxn>
                <a:cxn ang="0">
                  <a:pos x="240800" y="78989"/>
                </a:cxn>
                <a:cxn ang="0">
                  <a:pos x="52675" y="78989"/>
                </a:cxn>
                <a:cxn ang="0">
                  <a:pos x="0" y="78989"/>
                </a:cxn>
                <a:cxn ang="0">
                  <a:pos x="131688" y="206876"/>
                </a:cxn>
                <a:cxn ang="0">
                  <a:pos x="210700" y="289626"/>
                </a:cxn>
                <a:cxn ang="0">
                  <a:pos x="210700" y="357331"/>
                </a:cxn>
                <a:cxn ang="0">
                  <a:pos x="86538" y="417513"/>
                </a:cxn>
                <a:cxn ang="0">
                  <a:pos x="127925" y="417513"/>
                </a:cxn>
                <a:cxn ang="0">
                  <a:pos x="357438" y="417513"/>
                </a:cxn>
                <a:cxn ang="0">
                  <a:pos x="398825" y="417513"/>
                </a:cxn>
                <a:cxn ang="0">
                  <a:pos x="270900" y="357331"/>
                </a:cxn>
                <a:cxn ang="0">
                  <a:pos x="270900" y="289626"/>
                </a:cxn>
                <a:cxn ang="0">
                  <a:pos x="349913" y="206876"/>
                </a:cxn>
                <a:cxn ang="0">
                  <a:pos x="376250" y="120364"/>
                </a:cxn>
                <a:cxn ang="0">
                  <a:pos x="319813" y="176785"/>
                </a:cxn>
                <a:cxn ang="0">
                  <a:pos x="308525" y="176785"/>
                </a:cxn>
                <a:cxn ang="0">
                  <a:pos x="293475" y="154217"/>
                </a:cxn>
                <a:cxn ang="0">
                  <a:pos x="331100" y="120364"/>
                </a:cxn>
                <a:cxn ang="0">
                  <a:pos x="376250" y="120364"/>
                </a:cxn>
                <a:cxn ang="0">
                  <a:pos x="259613" y="142932"/>
                </a:cxn>
                <a:cxn ang="0">
                  <a:pos x="206938" y="176785"/>
                </a:cxn>
                <a:cxn ang="0">
                  <a:pos x="161788" y="176785"/>
                </a:cxn>
                <a:cxn ang="0">
                  <a:pos x="101588" y="120364"/>
                </a:cxn>
                <a:cxn ang="0">
                  <a:pos x="240800" y="120364"/>
                </a:cxn>
                <a:cxn ang="0">
                  <a:pos x="301000" y="120364"/>
                </a:cxn>
                <a:cxn ang="0">
                  <a:pos x="278425" y="146694"/>
                </a:cxn>
                <a:cxn ang="0">
                  <a:pos x="259613" y="142932"/>
                </a:cxn>
              </a:cxnLst>
              <a:rect l="0" t="0" r="0" b="0"/>
              <a:pathLst>
                <a:path w="127" h="111">
                  <a:moveTo>
                    <a:pt x="93" y="55"/>
                  </a:moveTo>
                  <a:cubicBezTo>
                    <a:pt x="127" y="21"/>
                    <a:pt x="127" y="21"/>
                    <a:pt x="127" y="21"/>
                  </a:cubicBezTo>
                  <a:cubicBezTo>
                    <a:pt x="114" y="21"/>
                    <a:pt x="114" y="21"/>
                    <a:pt x="114" y="21"/>
                  </a:cubicBezTo>
                  <a:cubicBezTo>
                    <a:pt x="99" y="21"/>
                    <a:pt x="99" y="21"/>
                    <a:pt x="99" y="21"/>
                  </a:cubicBezTo>
                  <a:cubicBezTo>
                    <a:pt x="116" y="5"/>
                    <a:pt x="116" y="5"/>
                    <a:pt x="116" y="5"/>
                  </a:cubicBezTo>
                  <a:cubicBezTo>
                    <a:pt x="110" y="0"/>
                    <a:pt x="110" y="0"/>
                    <a:pt x="110" y="0"/>
                  </a:cubicBezTo>
                  <a:cubicBezTo>
                    <a:pt x="91" y="21"/>
                    <a:pt x="91" y="21"/>
                    <a:pt x="91" y="21"/>
                  </a:cubicBezTo>
                  <a:cubicBezTo>
                    <a:pt x="64" y="21"/>
                    <a:pt x="64" y="21"/>
                    <a:pt x="64" y="21"/>
                  </a:cubicBezTo>
                  <a:cubicBezTo>
                    <a:pt x="14" y="21"/>
                    <a:pt x="14" y="21"/>
                    <a:pt x="14" y="21"/>
                  </a:cubicBezTo>
                  <a:cubicBezTo>
                    <a:pt x="0" y="21"/>
                    <a:pt x="0" y="21"/>
                    <a:pt x="0" y="21"/>
                  </a:cubicBezTo>
                  <a:cubicBezTo>
                    <a:pt x="35" y="55"/>
                    <a:pt x="35" y="55"/>
                    <a:pt x="35" y="55"/>
                  </a:cubicBezTo>
                  <a:cubicBezTo>
                    <a:pt x="56" y="77"/>
                    <a:pt x="56" y="77"/>
                    <a:pt x="56" y="77"/>
                  </a:cubicBezTo>
                  <a:cubicBezTo>
                    <a:pt x="56" y="95"/>
                    <a:pt x="56" y="95"/>
                    <a:pt x="56" y="95"/>
                  </a:cubicBezTo>
                  <a:cubicBezTo>
                    <a:pt x="23" y="111"/>
                    <a:pt x="23" y="111"/>
                    <a:pt x="23" y="111"/>
                  </a:cubicBezTo>
                  <a:cubicBezTo>
                    <a:pt x="34" y="111"/>
                    <a:pt x="34" y="111"/>
                    <a:pt x="34" y="111"/>
                  </a:cubicBezTo>
                  <a:cubicBezTo>
                    <a:pt x="95" y="111"/>
                    <a:pt x="95" y="111"/>
                    <a:pt x="95" y="111"/>
                  </a:cubicBezTo>
                  <a:cubicBezTo>
                    <a:pt x="106" y="111"/>
                    <a:pt x="106" y="111"/>
                    <a:pt x="106" y="111"/>
                  </a:cubicBezTo>
                  <a:cubicBezTo>
                    <a:pt x="72" y="95"/>
                    <a:pt x="72" y="95"/>
                    <a:pt x="72" y="95"/>
                  </a:cubicBezTo>
                  <a:cubicBezTo>
                    <a:pt x="72" y="77"/>
                    <a:pt x="72" y="77"/>
                    <a:pt x="72" y="77"/>
                  </a:cubicBezTo>
                  <a:lnTo>
                    <a:pt x="93" y="55"/>
                  </a:lnTo>
                  <a:close/>
                  <a:moveTo>
                    <a:pt x="100" y="32"/>
                  </a:moveTo>
                  <a:cubicBezTo>
                    <a:pt x="85" y="47"/>
                    <a:pt x="85" y="47"/>
                    <a:pt x="85" y="47"/>
                  </a:cubicBezTo>
                  <a:cubicBezTo>
                    <a:pt x="82" y="47"/>
                    <a:pt x="82" y="47"/>
                    <a:pt x="82" y="47"/>
                  </a:cubicBezTo>
                  <a:cubicBezTo>
                    <a:pt x="82" y="45"/>
                    <a:pt x="80" y="43"/>
                    <a:pt x="78" y="41"/>
                  </a:cubicBezTo>
                  <a:cubicBezTo>
                    <a:pt x="88" y="32"/>
                    <a:pt x="88" y="32"/>
                    <a:pt x="88" y="32"/>
                  </a:cubicBezTo>
                  <a:lnTo>
                    <a:pt x="100" y="32"/>
                  </a:lnTo>
                  <a:close/>
                  <a:moveTo>
                    <a:pt x="69" y="38"/>
                  </a:moveTo>
                  <a:cubicBezTo>
                    <a:pt x="62" y="38"/>
                    <a:pt x="56" y="42"/>
                    <a:pt x="55" y="47"/>
                  </a:cubicBezTo>
                  <a:cubicBezTo>
                    <a:pt x="43" y="47"/>
                    <a:pt x="43" y="47"/>
                    <a:pt x="43" y="47"/>
                  </a:cubicBezTo>
                  <a:cubicBezTo>
                    <a:pt x="27" y="32"/>
                    <a:pt x="27" y="32"/>
                    <a:pt x="27" y="32"/>
                  </a:cubicBezTo>
                  <a:cubicBezTo>
                    <a:pt x="64" y="32"/>
                    <a:pt x="64" y="32"/>
                    <a:pt x="64" y="32"/>
                  </a:cubicBezTo>
                  <a:cubicBezTo>
                    <a:pt x="80" y="32"/>
                    <a:pt x="80" y="32"/>
                    <a:pt x="80" y="32"/>
                  </a:cubicBezTo>
                  <a:cubicBezTo>
                    <a:pt x="74" y="39"/>
                    <a:pt x="74" y="39"/>
                    <a:pt x="74" y="39"/>
                  </a:cubicBezTo>
                  <a:cubicBezTo>
                    <a:pt x="72" y="39"/>
                    <a:pt x="70" y="38"/>
                    <a:pt x="69" y="38"/>
                  </a:cubicBezTo>
                  <a:close/>
                </a:path>
              </a:pathLst>
            </a:custGeom>
            <a:solidFill>
              <a:srgbClr val="FFFFFF"/>
            </a:solidFill>
            <a:ln w="9525">
              <a:noFill/>
            </a:ln>
          </p:spPr>
          <p:txBody>
            <a:bodyPr/>
            <a:lstStyle/>
            <a:p>
              <a:endParaRPr lang="zh-CN" altLang="en-US">
                <a:ea typeface="Calibri" panose="020F0502020204030204" charset="0"/>
                <a:cs typeface="Calibri" panose="020F0502020204030204" charset="0"/>
              </a:endParaRPr>
            </a:p>
          </p:txBody>
        </p:sp>
      </p:grpSp>
    </p:spTree>
  </p:cSld>
  <p:clrMapOvr>
    <a:masterClrMapping/>
  </p:clrMapOvr>
  <mc:AlternateContent xmlns:mc="http://schemas.openxmlformats.org/markup-compatibility/2006">
    <mc:Choice xmlns:p14="http://schemas.microsoft.com/office/powerpoint/2010/main" Requires="p14">
      <p:transition spd="med" p14:dur="750">
        <p:pull dir="u"/>
      </p:transition>
    </mc:Choice>
    <mc:Fallback>
      <p:transition spd="med">
        <p:pull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grpId="0" nodeType="withEffect">
                                  <p:stCondLst>
                                    <p:cond delay="0"/>
                                  </p:stCondLst>
                                  <p:childTnLst>
                                    <p:set>
                                      <p:cBhvr>
                                        <p:cTn id="6" dur="1" fill="hold">
                                          <p:stCondLst>
                                            <p:cond delay="0"/>
                                          </p:stCondLst>
                                        </p:cTn>
                                        <p:tgtEl>
                                          <p:spTgt spid="71688"/>
                                        </p:tgtEl>
                                        <p:attrNameLst>
                                          <p:attrName>style.visibility</p:attrName>
                                        </p:attrNameLst>
                                      </p:cBhvr>
                                      <p:to>
                                        <p:strVal val="visible"/>
                                      </p:to>
                                    </p:set>
                                    <p:anim calcmode="lin" valueType="num">
                                      <p:cBhvr>
                                        <p:cTn id="7" dur="500" fill="hold"/>
                                        <p:tgtEl>
                                          <p:spTgt spid="71688"/>
                                        </p:tgtEl>
                                        <p:attrNameLst>
                                          <p:attrName>ppt_w</p:attrName>
                                        </p:attrNameLst>
                                      </p:cBhvr>
                                      <p:tavLst>
                                        <p:tav tm="0">
                                          <p:val>
                                            <p:fltVal val="0"/>
                                          </p:val>
                                        </p:tav>
                                        <p:tav tm="100000">
                                          <p:val>
                                            <p:strVal val="#ppt_w"/>
                                          </p:val>
                                        </p:tav>
                                      </p:tavLst>
                                    </p:anim>
                                    <p:anim calcmode="lin" valueType="num">
                                      <p:cBhvr>
                                        <p:cTn id="8" dur="500" fill="hold"/>
                                        <p:tgtEl>
                                          <p:spTgt spid="71688"/>
                                        </p:tgtEl>
                                        <p:attrNameLst>
                                          <p:attrName>ppt_h</p:attrName>
                                        </p:attrNameLst>
                                      </p:cBhvr>
                                      <p:tavLst>
                                        <p:tav tm="0">
                                          <p:val>
                                            <p:strVal val="#ppt_h"/>
                                          </p:val>
                                        </p:tav>
                                        <p:tav tm="100000">
                                          <p:val>
                                            <p:strVal val="#ppt_h"/>
                                          </p:val>
                                        </p:tav>
                                      </p:tavLst>
                                    </p:anim>
                                  </p:childTnLst>
                                </p:cTn>
                              </p:par>
                              <p:par>
                                <p:cTn id="9" presetID="47" presetClass="entr" presetSubtype="0" fill="hold" grpId="0" nodeType="withEffect">
                                  <p:stCondLst>
                                    <p:cond delay="200"/>
                                  </p:stCondLst>
                                  <p:childTnLst>
                                    <p:set>
                                      <p:cBhvr>
                                        <p:cTn id="10" dur="500" fill="hold">
                                          <p:stCondLst>
                                            <p:cond delay="0"/>
                                          </p:stCondLst>
                                        </p:cTn>
                                        <p:tgtEl>
                                          <p:spTgt spid="71687"/>
                                        </p:tgtEl>
                                        <p:attrNameLst>
                                          <p:attrName>style.visibility</p:attrName>
                                        </p:attrNameLst>
                                      </p:cBhvr>
                                      <p:to>
                                        <p:strVal val="visible"/>
                                      </p:to>
                                    </p:set>
                                    <p:animEffect transition="in" filter="fade">
                                      <p:cBhvr>
                                        <p:cTn id="11" dur="500"/>
                                        <p:tgtEl>
                                          <p:spTgt spid="71687"/>
                                        </p:tgtEl>
                                      </p:cBhvr>
                                    </p:animEffect>
                                    <p:anim calcmode="lin" valueType="num">
                                      <p:cBhvr>
                                        <p:cTn id="12" dur="500" fill="hold"/>
                                        <p:tgtEl>
                                          <p:spTgt spid="71687"/>
                                        </p:tgtEl>
                                        <p:attrNameLst>
                                          <p:attrName>ppt_x</p:attrName>
                                        </p:attrNameLst>
                                      </p:cBhvr>
                                      <p:tavLst>
                                        <p:tav tm="0">
                                          <p:val>
                                            <p:strVal val="#ppt_x"/>
                                          </p:val>
                                        </p:tav>
                                        <p:tav tm="100000">
                                          <p:val>
                                            <p:strVal val="#ppt_x"/>
                                          </p:val>
                                        </p:tav>
                                      </p:tavLst>
                                    </p:anim>
                                    <p:anim calcmode="lin" valueType="num">
                                      <p:cBhvr>
                                        <p:cTn id="13" dur="500" fill="hold"/>
                                        <p:tgtEl>
                                          <p:spTgt spid="71687"/>
                                        </p:tgtEl>
                                        <p:attrNameLst>
                                          <p:attrName>ppt_y</p:attrName>
                                        </p:attrNameLst>
                                      </p:cBhvr>
                                      <p:tavLst>
                                        <p:tav tm="0">
                                          <p:val>
                                            <p:strVal val="#ppt_y-.1"/>
                                          </p:val>
                                        </p:tav>
                                        <p:tav tm="100000">
                                          <p:val>
                                            <p:strVal val="#ppt_y"/>
                                          </p:val>
                                        </p:tav>
                                      </p:tavLst>
                                    </p:anim>
                                  </p:childTnLst>
                                </p:cTn>
                              </p:par>
                              <p:par>
                                <p:cTn id="14" presetID="17" presetClass="entr" presetSubtype="10" fill="hold" nodeType="withEffect">
                                  <p:stCondLst>
                                    <p:cond delay="100"/>
                                  </p:stCondLst>
                                  <p:childTnLst>
                                    <p:set>
                                      <p:cBhvr>
                                        <p:cTn id="15" dur="1" fill="hold">
                                          <p:stCondLst>
                                            <p:cond delay="0"/>
                                          </p:stCondLst>
                                        </p:cTn>
                                        <p:tgtEl>
                                          <p:spTgt spid="13"/>
                                        </p:tgtEl>
                                        <p:attrNameLst>
                                          <p:attrName>style.visibility</p:attrName>
                                        </p:attrNameLst>
                                      </p:cBhvr>
                                      <p:to>
                                        <p:strVal val="visible"/>
                                      </p:to>
                                    </p:set>
                                    <p:anim calcmode="lin" valueType="num">
                                      <p:cBhvr>
                                        <p:cTn id="16" dur="500" fill="hold"/>
                                        <p:tgtEl>
                                          <p:spTgt spid="13"/>
                                        </p:tgtEl>
                                        <p:attrNameLst>
                                          <p:attrName>ppt_w</p:attrName>
                                        </p:attrNameLst>
                                      </p:cBhvr>
                                      <p:tavLst>
                                        <p:tav tm="0">
                                          <p:val>
                                            <p:fltVal val="0"/>
                                          </p:val>
                                        </p:tav>
                                        <p:tav tm="100000">
                                          <p:val>
                                            <p:strVal val="#ppt_w"/>
                                          </p:val>
                                        </p:tav>
                                      </p:tavLst>
                                    </p:anim>
                                    <p:anim calcmode="lin" valueType="num">
                                      <p:cBhvr>
                                        <p:cTn id="17" dur="500" fill="hold"/>
                                        <p:tgtEl>
                                          <p:spTgt spid="13"/>
                                        </p:tgtEl>
                                        <p:attrNameLst>
                                          <p:attrName>ppt_h</p:attrName>
                                        </p:attrNameLst>
                                      </p:cBhvr>
                                      <p:tavLst>
                                        <p:tav tm="0">
                                          <p:val>
                                            <p:strVal val="#ppt_h"/>
                                          </p:val>
                                        </p:tav>
                                        <p:tav tm="100000">
                                          <p:val>
                                            <p:strVal val="#ppt_h"/>
                                          </p:val>
                                        </p:tav>
                                      </p:tavLst>
                                    </p:anim>
                                  </p:childTnLst>
                                </p:cTn>
                              </p:par>
                              <p:par>
                                <p:cTn id="18" presetID="17" presetClass="entr" presetSubtype="10" fill="hold" nodeType="withEffect">
                                  <p:stCondLst>
                                    <p:cond delay="300"/>
                                  </p:stCondLst>
                                  <p:childTnLst>
                                    <p:set>
                                      <p:cBhvr>
                                        <p:cTn id="19" dur="1" fill="hold">
                                          <p:stCondLst>
                                            <p:cond delay="0"/>
                                          </p:stCondLst>
                                        </p:cTn>
                                        <p:tgtEl>
                                          <p:spTgt spid="12"/>
                                        </p:tgtEl>
                                        <p:attrNameLst>
                                          <p:attrName>style.visibility</p:attrName>
                                        </p:attrNameLst>
                                      </p:cBhvr>
                                      <p:to>
                                        <p:strVal val="visible"/>
                                      </p:to>
                                    </p:set>
                                    <p:anim calcmode="lin" valueType="num">
                                      <p:cBhvr>
                                        <p:cTn id="20" dur="500" fill="hold"/>
                                        <p:tgtEl>
                                          <p:spTgt spid="12"/>
                                        </p:tgtEl>
                                        <p:attrNameLst>
                                          <p:attrName>ppt_w</p:attrName>
                                        </p:attrNameLst>
                                      </p:cBhvr>
                                      <p:tavLst>
                                        <p:tav tm="0">
                                          <p:val>
                                            <p:fltVal val="0"/>
                                          </p:val>
                                        </p:tav>
                                        <p:tav tm="100000">
                                          <p:val>
                                            <p:strVal val="#ppt_w"/>
                                          </p:val>
                                        </p:tav>
                                      </p:tavLst>
                                    </p:anim>
                                    <p:anim calcmode="lin" valueType="num">
                                      <p:cBhvr>
                                        <p:cTn id="21" dur="500" fill="hold"/>
                                        <p:tgtEl>
                                          <p:spTgt spid="12"/>
                                        </p:tgtEl>
                                        <p:attrNameLst>
                                          <p:attrName>ppt_h</p:attrName>
                                        </p:attrNameLst>
                                      </p:cBhvr>
                                      <p:tavLst>
                                        <p:tav tm="0">
                                          <p:val>
                                            <p:strVal val="#ppt_h"/>
                                          </p:val>
                                        </p:tav>
                                        <p:tav tm="100000">
                                          <p:val>
                                            <p:strVal val="#ppt_h"/>
                                          </p:val>
                                        </p:tav>
                                      </p:tavLst>
                                    </p:anim>
                                  </p:childTnLst>
                                </p:cTn>
                              </p:par>
                              <p:par>
                                <p:cTn id="22" presetID="12" presetClass="entr" presetSubtype="8" fill="hold" grpId="0" nodeType="withEffect">
                                  <p:stCondLst>
                                    <p:cond delay="200"/>
                                  </p:stCondLst>
                                  <p:childTnLst>
                                    <p:set>
                                      <p:cBhvr>
                                        <p:cTn id="23" dur="1" fill="hold">
                                          <p:stCondLst>
                                            <p:cond delay="0"/>
                                          </p:stCondLst>
                                        </p:cTn>
                                        <p:tgtEl>
                                          <p:spTgt spid="71701"/>
                                        </p:tgtEl>
                                        <p:attrNameLst>
                                          <p:attrName>style.visibility</p:attrName>
                                        </p:attrNameLst>
                                      </p:cBhvr>
                                      <p:to>
                                        <p:strVal val="visible"/>
                                      </p:to>
                                    </p:set>
                                    <p:anim calcmode="lin" valueType="num">
                                      <p:cBhvr additive="base">
                                        <p:cTn id="24" dur="500"/>
                                        <p:tgtEl>
                                          <p:spTgt spid="71701"/>
                                        </p:tgtEl>
                                        <p:attrNameLst>
                                          <p:attrName>ppt_x</p:attrName>
                                        </p:attrNameLst>
                                      </p:cBhvr>
                                      <p:tavLst>
                                        <p:tav tm="0">
                                          <p:val>
                                            <p:strVal val="#ppt_x-#ppt_w*1.125000"/>
                                          </p:val>
                                        </p:tav>
                                        <p:tav tm="100000">
                                          <p:val>
                                            <p:strVal val="#ppt_x"/>
                                          </p:val>
                                        </p:tav>
                                      </p:tavLst>
                                    </p:anim>
                                    <p:animEffect transition="in" filter="wipe(right)">
                                      <p:cBhvr>
                                        <p:cTn id="25" dur="500"/>
                                        <p:tgtEl>
                                          <p:spTgt spid="71701"/>
                                        </p:tgtEl>
                                      </p:cBhvr>
                                    </p:animEffect>
                                  </p:childTnLst>
                                </p:cTn>
                              </p:par>
                              <p:par>
                                <p:cTn id="26" presetID="12" presetClass="entr" presetSubtype="8" fill="hold" grpId="0" nodeType="withEffect">
                                  <p:stCondLst>
                                    <p:cond delay="400"/>
                                  </p:stCondLst>
                                  <p:childTnLst>
                                    <p:set>
                                      <p:cBhvr>
                                        <p:cTn id="27" dur="1" fill="hold">
                                          <p:stCondLst>
                                            <p:cond delay="0"/>
                                          </p:stCondLst>
                                        </p:cTn>
                                        <p:tgtEl>
                                          <p:spTgt spid="71702"/>
                                        </p:tgtEl>
                                        <p:attrNameLst>
                                          <p:attrName>style.visibility</p:attrName>
                                        </p:attrNameLst>
                                      </p:cBhvr>
                                      <p:to>
                                        <p:strVal val="visible"/>
                                      </p:to>
                                    </p:set>
                                    <p:anim calcmode="lin" valueType="num">
                                      <p:cBhvr additive="base">
                                        <p:cTn id="28" dur="500"/>
                                        <p:tgtEl>
                                          <p:spTgt spid="71702"/>
                                        </p:tgtEl>
                                        <p:attrNameLst>
                                          <p:attrName>ppt_x</p:attrName>
                                        </p:attrNameLst>
                                      </p:cBhvr>
                                      <p:tavLst>
                                        <p:tav tm="0">
                                          <p:val>
                                            <p:strVal val="#ppt_x-#ppt_w*1.125000"/>
                                          </p:val>
                                        </p:tav>
                                        <p:tav tm="100000">
                                          <p:val>
                                            <p:strVal val="#ppt_x"/>
                                          </p:val>
                                        </p:tav>
                                      </p:tavLst>
                                    </p:anim>
                                    <p:animEffect transition="in" filter="wipe(right)">
                                      <p:cBhvr>
                                        <p:cTn id="29" dur="500"/>
                                        <p:tgtEl>
                                          <p:spTgt spid="71702"/>
                                        </p:tgtEl>
                                      </p:cBhvr>
                                    </p:animEffect>
                                  </p:childTnLst>
                                </p:cTn>
                              </p:par>
                              <p:par>
                                <p:cTn id="30" presetID="37" presetClass="entr" presetSubtype="0" fill="hold" grpId="0" nodeType="with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fade">
                                      <p:cBhvr>
                                        <p:cTn id="32" dur="1000"/>
                                        <p:tgtEl>
                                          <p:spTgt spid="6"/>
                                        </p:tgtEl>
                                      </p:cBhvr>
                                    </p:animEffect>
                                    <p:anim calcmode="lin" valueType="num">
                                      <p:cBhvr>
                                        <p:cTn id="33" dur="1000" fill="hold"/>
                                        <p:tgtEl>
                                          <p:spTgt spid="6"/>
                                        </p:tgtEl>
                                        <p:attrNameLst>
                                          <p:attrName>ppt_x</p:attrName>
                                        </p:attrNameLst>
                                      </p:cBhvr>
                                      <p:tavLst>
                                        <p:tav tm="0">
                                          <p:val>
                                            <p:strVal val="#ppt_x"/>
                                          </p:val>
                                        </p:tav>
                                        <p:tav tm="100000">
                                          <p:val>
                                            <p:strVal val="#ppt_x"/>
                                          </p:val>
                                        </p:tav>
                                      </p:tavLst>
                                    </p:anim>
                                    <p:anim calcmode="lin" valueType="num">
                                      <p:cBhvr>
                                        <p:cTn id="34" dur="900" decel="100000" fill="hold"/>
                                        <p:tgtEl>
                                          <p:spTgt spid="6"/>
                                        </p:tgtEl>
                                        <p:attrNameLst>
                                          <p:attrName>ppt_y</p:attrName>
                                        </p:attrNameLst>
                                      </p:cBhvr>
                                      <p:tavLst>
                                        <p:tav tm="0">
                                          <p:val>
                                            <p:strVal val="#ppt_y+1"/>
                                          </p:val>
                                        </p:tav>
                                        <p:tav tm="100000">
                                          <p:val>
                                            <p:strVal val="#ppt_y-.03"/>
                                          </p:val>
                                        </p:tav>
                                      </p:tavLst>
                                    </p:anim>
                                    <p:anim calcmode="lin" valueType="num">
                                      <p:cBhvr>
                                        <p:cTn id="35" dur="100" accel="100000" fill="hold">
                                          <p:stCondLst>
                                            <p:cond delay="900"/>
                                          </p:stCondLst>
                                        </p:cTn>
                                        <p:tgtEl>
                                          <p:spTgt spid="6"/>
                                        </p:tgtEl>
                                        <p:attrNameLst>
                                          <p:attrName>ppt_y</p:attrName>
                                        </p:attrNameLst>
                                      </p:cBhvr>
                                      <p:tavLst>
                                        <p:tav tm="0">
                                          <p:val>
                                            <p:strVal val="#ppt_y-.03"/>
                                          </p:val>
                                        </p:tav>
                                        <p:tav tm="100000">
                                          <p:val>
                                            <p:strVal val="#ppt_y"/>
                                          </p:val>
                                        </p:tav>
                                      </p:tavLst>
                                    </p:anim>
                                  </p:childTnLst>
                                </p:cTn>
                              </p:par>
                              <p:par>
                                <p:cTn id="36" presetID="37" presetClass="entr" presetSubtype="0" fill="hold" grpId="0" nodeType="withEffect">
                                  <p:stCondLst>
                                    <p:cond delay="400"/>
                                  </p:stCondLst>
                                  <p:childTnLst>
                                    <p:set>
                                      <p:cBhvr>
                                        <p:cTn id="37" dur="1" fill="hold">
                                          <p:stCondLst>
                                            <p:cond delay="0"/>
                                          </p:stCondLst>
                                        </p:cTn>
                                        <p:tgtEl>
                                          <p:spTgt spid="7"/>
                                        </p:tgtEl>
                                        <p:attrNameLst>
                                          <p:attrName>style.visibility</p:attrName>
                                        </p:attrNameLst>
                                      </p:cBhvr>
                                      <p:to>
                                        <p:strVal val="visible"/>
                                      </p:to>
                                    </p:set>
                                    <p:animEffect transition="in" filter="fade">
                                      <p:cBhvr>
                                        <p:cTn id="38" dur="500"/>
                                        <p:tgtEl>
                                          <p:spTgt spid="7"/>
                                        </p:tgtEl>
                                      </p:cBhvr>
                                    </p:animEffect>
                                    <p:anim calcmode="lin" valueType="num">
                                      <p:cBhvr>
                                        <p:cTn id="39" dur="500" fill="hold"/>
                                        <p:tgtEl>
                                          <p:spTgt spid="7"/>
                                        </p:tgtEl>
                                        <p:attrNameLst>
                                          <p:attrName>ppt_x</p:attrName>
                                        </p:attrNameLst>
                                      </p:cBhvr>
                                      <p:tavLst>
                                        <p:tav tm="0">
                                          <p:val>
                                            <p:strVal val="#ppt_x"/>
                                          </p:val>
                                        </p:tav>
                                        <p:tav tm="100000">
                                          <p:val>
                                            <p:strVal val="#ppt_x"/>
                                          </p:val>
                                        </p:tav>
                                      </p:tavLst>
                                    </p:anim>
                                    <p:anim calcmode="lin" valueType="num">
                                      <p:cBhvr>
                                        <p:cTn id="40" dur="450" decel="100000" fill="hold"/>
                                        <p:tgtEl>
                                          <p:spTgt spid="7"/>
                                        </p:tgtEl>
                                        <p:attrNameLst>
                                          <p:attrName>ppt_y</p:attrName>
                                        </p:attrNameLst>
                                      </p:cBhvr>
                                      <p:tavLst>
                                        <p:tav tm="0">
                                          <p:val>
                                            <p:strVal val="#ppt_y+1"/>
                                          </p:val>
                                        </p:tav>
                                        <p:tav tm="100000">
                                          <p:val>
                                            <p:strVal val="#ppt_y-.03"/>
                                          </p:val>
                                        </p:tav>
                                      </p:tavLst>
                                    </p:anim>
                                    <p:anim calcmode="lin" valueType="num">
                                      <p:cBhvr>
                                        <p:cTn id="41" dur="50" accel="100000" fill="hold">
                                          <p:stCondLst>
                                            <p:cond delay="450"/>
                                          </p:stCondLst>
                                        </p:cTn>
                                        <p:tgtEl>
                                          <p:spTgt spid="7"/>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688" grpId="0" animBg="1"/>
      <p:bldP spid="71688" grpId="1" animBg="1"/>
      <p:bldP spid="71687" grpId="0" animBg="1"/>
      <p:bldP spid="71687" grpId="1" animBg="1"/>
      <p:bldP spid="71701" grpId="0"/>
      <p:bldP spid="71702" grpId="0"/>
      <p:bldP spid="71701" grpId="1"/>
      <p:bldP spid="71702" grpId="1"/>
      <p:bldP spid="6" grpId="0" animBg="1"/>
      <p:bldP spid="7" grpId="0" animBg="1"/>
      <p:bldP spid="6" grpId="1" animBg="1"/>
      <p:bldP spid="7" grpId="1"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p:nvPr/>
        </p:nvGraphicFramePr>
        <p:xfrm>
          <a:off x="-34925" y="0"/>
          <a:ext cx="12261215" cy="6934200"/>
        </p:xfrm>
        <a:graphic>
          <a:graphicData uri="http://schemas.openxmlformats.org/drawingml/2006/table">
            <a:tbl>
              <a:tblPr firstRow="1" bandRow="1">
                <a:tableStyleId>{93296810-A885-4BE3-A3E7-6D5BEEA58F35}</a:tableStyleId>
              </a:tblPr>
              <a:tblGrid>
                <a:gridCol w="1052195"/>
                <a:gridCol w="1532255"/>
                <a:gridCol w="2933065"/>
                <a:gridCol w="3698240"/>
                <a:gridCol w="1590675"/>
                <a:gridCol w="1454785"/>
              </a:tblGrid>
              <a:tr h="683895">
                <a:tc rowSpan="2">
                  <a:txBody>
                    <a:bodyPr/>
                    <a:p>
                      <a:pPr algn="ctr">
                        <a:buNone/>
                      </a:pPr>
                      <a:r>
                        <a:rPr lang="vi-VN" altLang="en-US" sz="2400"/>
                        <a:t>ID</a:t>
                      </a:r>
                      <a:endParaRPr lang="vi-VN" altLang="en-US" sz="2400"/>
                    </a:p>
                  </a:txBody>
                  <a:tcPr anchor="ctr" anchorCtr="0"/>
                </a:tc>
                <a:tc gridSpan="3">
                  <a:txBody>
                    <a:bodyPr/>
                    <a:p>
                      <a:pPr algn="ctr">
                        <a:buNone/>
                      </a:pPr>
                      <a:r>
                        <a:rPr lang="en-US" sz="2400"/>
                        <a:t>STORY / FEATURE / REQUEST</a:t>
                      </a:r>
                      <a:endParaRPr lang="en-US" sz="2400"/>
                    </a:p>
                  </a:txBody>
                  <a:tcPr anchor="ctr" anchorCtr="0"/>
                </a:tc>
                <a:tc hMerge="1">
                  <a:tcPr anchor="ctr" anchorCtr="0"/>
                </a:tc>
                <a:tc hMerge="1">
                  <a:tcPr anchor="ctr" anchorCtr="0"/>
                </a:tc>
                <a:tc rowSpan="2">
                  <a:txBody>
                    <a:bodyPr/>
                    <a:p>
                      <a:pPr algn="ctr">
                        <a:buNone/>
                      </a:pPr>
                      <a:r>
                        <a:rPr lang="en-US" altLang="zh-CN" sz="2400">
                          <a:solidFill>
                            <a:schemeClr val="bg1"/>
                          </a:solidFill>
                        </a:rPr>
                        <a:t>Priority</a:t>
                      </a:r>
                      <a:endParaRPr lang="en-US" sz="2400"/>
                    </a:p>
                  </a:txBody>
                  <a:tcPr anchor="ctr" anchorCtr="0"/>
                </a:tc>
                <a:tc rowSpan="2">
                  <a:txBody>
                    <a:bodyPr/>
                    <a:p>
                      <a:pPr algn="ctr">
                        <a:buNone/>
                      </a:pPr>
                      <a:r>
                        <a:rPr lang="en-US" altLang="zh-CN" sz="2400">
                          <a:solidFill>
                            <a:schemeClr val="bg1"/>
                          </a:solidFill>
                        </a:rPr>
                        <a:t>Business Value</a:t>
                      </a:r>
                      <a:endParaRPr lang="en-US" sz="2400"/>
                    </a:p>
                  </a:txBody>
                  <a:tcPr anchor="ctr" anchorCtr="0"/>
                </a:tc>
              </a:tr>
              <a:tr h="880110">
                <a:tc vMerge="1">
                  <a:tcPr anchor="ctr" anchorCtr="0"/>
                </a:tc>
                <a:tc>
                  <a:txBody>
                    <a:bodyPr/>
                    <a:p>
                      <a:pPr algn="ctr">
                        <a:buNone/>
                      </a:pPr>
                      <a:r>
                        <a:rPr lang="en-US" sz="2400">
                          <a:solidFill>
                            <a:schemeClr val="bg1"/>
                          </a:solidFill>
                        </a:rPr>
                        <a:t>As a/an</a:t>
                      </a:r>
                      <a:endParaRPr lang="en-US" sz="2400">
                        <a:solidFill>
                          <a:schemeClr val="bg1"/>
                        </a:solidFill>
                      </a:endParaRPr>
                    </a:p>
                    <a:p>
                      <a:pPr algn="ctr">
                        <a:buNone/>
                      </a:pPr>
                      <a:r>
                        <a:rPr lang="en-US" sz="2400">
                          <a:solidFill>
                            <a:schemeClr val="bg1"/>
                          </a:solidFill>
                        </a:rPr>
                        <a:t>[User role]</a:t>
                      </a:r>
                      <a:endParaRPr lang="en-US" sz="2400">
                        <a:solidFill>
                          <a:schemeClr val="bg1"/>
                        </a:solidFill>
                      </a:endParaRPr>
                    </a:p>
                  </a:txBody>
                  <a:tcPr anchor="ctr" anchorCtr="0">
                    <a:solidFill>
                      <a:schemeClr val="accent6"/>
                    </a:solidFill>
                  </a:tcPr>
                </a:tc>
                <a:tc>
                  <a:txBody>
                    <a:bodyPr/>
                    <a:p>
                      <a:pPr algn="ctr">
                        <a:buNone/>
                      </a:pPr>
                      <a:r>
                        <a:rPr lang="en-US" sz="2400">
                          <a:solidFill>
                            <a:schemeClr val="bg1"/>
                          </a:solidFill>
                        </a:rPr>
                        <a:t>I want to [Goal]  </a:t>
                      </a:r>
                      <a:endParaRPr lang="en-US" sz="2400">
                        <a:solidFill>
                          <a:schemeClr val="bg1"/>
                        </a:solidFill>
                      </a:endParaRPr>
                    </a:p>
                  </a:txBody>
                  <a:tcPr anchor="ctr" anchorCtr="0">
                    <a:solidFill>
                      <a:schemeClr val="accent6"/>
                    </a:solidFill>
                  </a:tcPr>
                </a:tc>
                <a:tc>
                  <a:txBody>
                    <a:bodyPr/>
                    <a:p>
                      <a:pPr algn="ctr">
                        <a:buNone/>
                      </a:pPr>
                      <a:r>
                        <a:rPr lang="en-US" sz="2400">
                          <a:solidFill>
                            <a:schemeClr val="bg1"/>
                          </a:solidFill>
                        </a:rPr>
                        <a:t>So that</a:t>
                      </a:r>
                      <a:endParaRPr lang="en-US" sz="2400">
                        <a:solidFill>
                          <a:schemeClr val="bg1"/>
                        </a:solidFill>
                      </a:endParaRPr>
                    </a:p>
                    <a:p>
                      <a:pPr algn="ctr">
                        <a:buNone/>
                      </a:pPr>
                      <a:r>
                        <a:rPr lang="en-US" sz="2400">
                          <a:solidFill>
                            <a:schemeClr val="bg1"/>
                          </a:solidFill>
                        </a:rPr>
                        <a:t>[reason] </a:t>
                      </a:r>
                      <a:endParaRPr lang="en-US" sz="2400">
                        <a:solidFill>
                          <a:schemeClr val="bg1"/>
                        </a:solidFill>
                      </a:endParaRPr>
                    </a:p>
                  </a:txBody>
                  <a:tcPr anchor="ctr" anchorCtr="0">
                    <a:solidFill>
                      <a:schemeClr val="accent6"/>
                    </a:solidFill>
                  </a:tcPr>
                </a:tc>
                <a:tc vMerge="1">
                  <a:tcPr anchor="ctr" anchorCtr="0">
                    <a:solidFill>
                      <a:schemeClr val="accent6"/>
                    </a:solidFill>
                  </a:tcPr>
                </a:tc>
                <a:tc vMerge="1">
                  <a:tcPr anchor="ctr" anchorCtr="0">
                    <a:solidFill>
                      <a:schemeClr val="accent6"/>
                    </a:solidFill>
                  </a:tcPr>
                </a:tc>
              </a:tr>
              <a:tr h="826770">
                <a:tc>
                  <a:txBody>
                    <a:bodyPr/>
                    <a:p>
                      <a:pPr algn="ctr">
                        <a:buNone/>
                      </a:pPr>
                      <a:r>
                        <a:rPr lang="vi-VN" altLang="en-US" sz="1600"/>
                        <a:t>RQ58</a:t>
                      </a:r>
                      <a:endParaRPr lang="vi-VN" altLang="en-US" sz="1600"/>
                    </a:p>
                  </a:txBody>
                  <a:tcPr anchor="ctr" anchorCtr="0"/>
                </a:tc>
                <a:tc>
                  <a:txBody>
                    <a:bodyPr/>
                    <a:p>
                      <a:pPr algn="ctr">
                        <a:buNone/>
                      </a:pPr>
                      <a:r>
                        <a:rPr lang="vi-VN" altLang="en-US" sz="1600">
                          <a:latin typeface="Arial" panose="020B0604020202020204" pitchFamily="34" charset="0"/>
                          <a:cs typeface="Arial" panose="020B0604020202020204" pitchFamily="34" charset="0"/>
                        </a:rPr>
                        <a:t>Admin</a:t>
                      </a:r>
                      <a:endParaRPr lang="vi-VN" altLang="en-US" sz="1600">
                        <a:latin typeface="Arial" panose="020B0604020202020204" pitchFamily="34" charset="0"/>
                        <a:cs typeface="Arial" panose="020B0604020202020204" pitchFamily="34" charset="0"/>
                      </a:endParaRPr>
                    </a:p>
                  </a:txBody>
                  <a:tcPr anchor="ctr" anchorCtr="0"/>
                </a:tc>
                <a:tc>
                  <a:txBody>
                    <a:bodyPr/>
                    <a:p>
                      <a:pPr algn="ctr">
                        <a:buNone/>
                      </a:pPr>
                      <a:r>
                        <a:rPr lang="en-US" sz="1600"/>
                        <a:t>Theo dõi báo cáo lỗi</a:t>
                      </a:r>
                      <a:endParaRPr lang="en-US" sz="1600"/>
                    </a:p>
                  </a:txBody>
                  <a:tcPr anchor="ctr" anchorCtr="0"/>
                </a:tc>
                <a:tc>
                  <a:txBody>
                    <a:bodyPr/>
                    <a:p>
                      <a:pPr algn="ctr">
                        <a:buNone/>
                      </a:pPr>
                      <a:r>
                        <a:rPr lang="en-US" sz="1600"/>
                        <a:t>Giúp khách hàng nhanh chóng nhận thông tin phản hồi về một lỗi hệ thống</a:t>
                      </a:r>
                      <a:endParaRPr lang="en-US" sz="1600"/>
                    </a:p>
                  </a:txBody>
                  <a:tcPr anchor="ctr" anchorCtr="0"/>
                </a:tc>
                <a:tc>
                  <a:txBody>
                    <a:bodyPr/>
                    <a:p>
                      <a:pPr algn="ctr">
                        <a:buNone/>
                      </a:pPr>
                      <a:r>
                        <a:rPr lang="en-US" sz="1600"/>
                        <a:t>4</a:t>
                      </a:r>
                      <a:endParaRPr lang="en-US" sz="1600"/>
                    </a:p>
                  </a:txBody>
                  <a:tcPr anchor="ctr" anchorCtr="0"/>
                </a:tc>
                <a:tc>
                  <a:txBody>
                    <a:bodyPr/>
                    <a:p>
                      <a:pPr algn="ctr">
                        <a:buNone/>
                      </a:pPr>
                      <a:r>
                        <a:rPr lang="en-US" sz="1600"/>
                        <a:t>High</a:t>
                      </a:r>
                      <a:endParaRPr lang="en-US" sz="1600"/>
                    </a:p>
                  </a:txBody>
                  <a:tcPr anchor="ctr" anchorCtr="0"/>
                </a:tc>
              </a:tr>
              <a:tr h="828040">
                <a:tc>
                  <a:txBody>
                    <a:bodyPr/>
                    <a:p>
                      <a:pPr algn="ctr">
                        <a:buNone/>
                      </a:pPr>
                      <a:r>
                        <a:rPr lang="vi-VN" altLang="en-US" sz="1600"/>
                        <a:t>RQ59</a:t>
                      </a:r>
                      <a:endParaRPr lang="vi-VN" altLang="en-US" sz="1600"/>
                    </a:p>
                  </a:txBody>
                  <a:tcPr anchor="ctr" anchorCtr="0"/>
                </a:tc>
                <a:tc>
                  <a:txBody>
                    <a:bodyPr/>
                    <a:p>
                      <a:pPr algn="ctr">
                        <a:buNone/>
                      </a:pPr>
                      <a:r>
                        <a:rPr lang="en-US" sz="1600">
                          <a:latin typeface="Arial" panose="020B0604020202020204" pitchFamily="34" charset="0"/>
                          <a:cs typeface="Arial" panose="020B0604020202020204" pitchFamily="34" charset="0"/>
                        </a:rPr>
                        <a:t>Admin</a:t>
                      </a:r>
                      <a:endParaRPr lang="en-US" sz="1600">
                        <a:latin typeface="Arial" panose="020B0604020202020204" pitchFamily="34" charset="0"/>
                        <a:cs typeface="Arial" panose="020B0604020202020204" pitchFamily="34" charset="0"/>
                      </a:endParaRPr>
                    </a:p>
                  </a:txBody>
                  <a:tcPr anchor="ctr" anchorCtr="0"/>
                </a:tc>
                <a:tc>
                  <a:txBody>
                    <a:bodyPr/>
                    <a:p>
                      <a:pPr algn="ctr">
                        <a:buNone/>
                      </a:pPr>
                      <a:r>
                        <a:rPr lang="en-US" sz="1600"/>
                        <a:t>Thống kê lỗi tác vụ/tính năng của ứng dụng</a:t>
                      </a:r>
                      <a:endParaRPr lang="en-US" sz="1600"/>
                    </a:p>
                  </a:txBody>
                  <a:tcPr anchor="ctr" anchorCtr="0"/>
                </a:tc>
                <a:tc>
                  <a:txBody>
                    <a:bodyPr/>
                    <a:p>
                      <a:pPr algn="ctr">
                        <a:buNone/>
                      </a:pPr>
                      <a:r>
                        <a:rPr lang="en-US" sz="1600"/>
                        <a:t>Lưu trữ và hiển thị lại những lỗi được báo cáo để nhóm phát triển ứng dụng sửa lỗi</a:t>
                      </a:r>
                      <a:endParaRPr lang="en-US" sz="1600"/>
                    </a:p>
                  </a:txBody>
                  <a:tcPr anchor="ctr" anchorCtr="0"/>
                </a:tc>
                <a:tc>
                  <a:txBody>
                    <a:bodyPr/>
                    <a:p>
                      <a:pPr algn="ctr">
                        <a:buNone/>
                      </a:pPr>
                      <a:r>
                        <a:rPr lang="en-US" sz="1600"/>
                        <a:t>4</a:t>
                      </a:r>
                      <a:endParaRPr lang="en-US" sz="1600"/>
                    </a:p>
                  </a:txBody>
                  <a:tcPr anchor="ctr" anchorCtr="0"/>
                </a:tc>
                <a:tc>
                  <a:txBody>
                    <a:bodyPr/>
                    <a:p>
                      <a:pPr algn="ctr">
                        <a:buNone/>
                      </a:pPr>
                      <a:r>
                        <a:rPr lang="en-US" sz="1600"/>
                        <a:t>High</a:t>
                      </a:r>
                      <a:endParaRPr lang="en-US" sz="1600"/>
                    </a:p>
                  </a:txBody>
                  <a:tcPr anchor="ctr" anchorCtr="0"/>
                </a:tc>
              </a:tr>
              <a:tr h="1075055">
                <a:tc>
                  <a:txBody>
                    <a:bodyPr/>
                    <a:p>
                      <a:pPr algn="ctr">
                        <a:buNone/>
                      </a:pPr>
                      <a:r>
                        <a:rPr lang="vi-VN" altLang="en-US" sz="1600"/>
                        <a:t>RQ60</a:t>
                      </a:r>
                      <a:endParaRPr lang="vi-VN" altLang="en-US" sz="1600"/>
                    </a:p>
                  </a:txBody>
                  <a:tcPr anchor="ctr" anchorCtr="0"/>
                </a:tc>
                <a:tc>
                  <a:txBody>
                    <a:bodyPr/>
                    <a:p>
                      <a:pPr algn="ctr">
                        <a:buNone/>
                      </a:pPr>
                      <a:r>
                        <a:rPr lang="en-US" sz="1600">
                          <a:latin typeface="Arial" panose="020B0604020202020204" pitchFamily="34" charset="0"/>
                          <a:cs typeface="Arial" panose="020B0604020202020204" pitchFamily="34" charset="0"/>
                        </a:rPr>
                        <a:t>Admin</a:t>
                      </a:r>
                      <a:endParaRPr lang="en-US" sz="1600">
                        <a:latin typeface="Arial" panose="020B0604020202020204" pitchFamily="34" charset="0"/>
                        <a:cs typeface="Arial" panose="020B0604020202020204" pitchFamily="34" charset="0"/>
                      </a:endParaRPr>
                    </a:p>
                  </a:txBody>
                  <a:tcPr anchor="ctr" anchorCtr="0"/>
                </a:tc>
                <a:tc>
                  <a:txBody>
                    <a:bodyPr/>
                    <a:p>
                      <a:pPr algn="ctr">
                        <a:buNone/>
                      </a:pPr>
                      <a:r>
                        <a:rPr lang="en-US" sz="1600"/>
                        <a:t>Vô hiệu hóa nhà hàng vi phạm</a:t>
                      </a:r>
                      <a:endParaRPr lang="en-US" sz="1600"/>
                    </a:p>
                  </a:txBody>
                  <a:tcPr anchor="ctr" anchorCtr="0"/>
                </a:tc>
                <a:tc>
                  <a:txBody>
                    <a:bodyPr/>
                    <a:p>
                      <a:pPr algn="ctr">
                        <a:buNone/>
                      </a:pPr>
                      <a:r>
                        <a:rPr lang="en-US" sz="1600"/>
                        <a:t>Khiến cho nhà hàng vi phạm điều lệ sử dụng ứng dụng không còn được xuất hoặc truy cập bởi người dùng khác</a:t>
                      </a:r>
                      <a:endParaRPr lang="en-US" sz="1600"/>
                    </a:p>
                  </a:txBody>
                  <a:tcPr anchor="ctr" anchorCtr="0"/>
                </a:tc>
                <a:tc>
                  <a:txBody>
                    <a:bodyPr/>
                    <a:p>
                      <a:pPr algn="ctr">
                        <a:buNone/>
                      </a:pPr>
                      <a:r>
                        <a:rPr lang="en-US" sz="1600"/>
                        <a:t>4</a:t>
                      </a:r>
                      <a:endParaRPr lang="en-US" sz="1600"/>
                    </a:p>
                  </a:txBody>
                  <a:tcPr anchor="ctr" anchorCtr="0"/>
                </a:tc>
                <a:tc>
                  <a:txBody>
                    <a:bodyPr/>
                    <a:p>
                      <a:pPr algn="ctr">
                        <a:buNone/>
                      </a:pPr>
                      <a:r>
                        <a:rPr lang="en-US" sz="1600"/>
                        <a:t>Medium</a:t>
                      </a:r>
                      <a:endParaRPr lang="en-US" sz="1600"/>
                    </a:p>
                  </a:txBody>
                  <a:tcPr anchor="ctr" anchorCtr="0"/>
                </a:tc>
              </a:tr>
              <a:tr h="880110">
                <a:tc>
                  <a:txBody>
                    <a:bodyPr/>
                    <a:p>
                      <a:pPr algn="ctr">
                        <a:buNone/>
                      </a:pPr>
                      <a:r>
                        <a:rPr lang="vi-VN" altLang="en-US" sz="1600"/>
                        <a:t>RQ61</a:t>
                      </a:r>
                      <a:endParaRPr lang="vi-VN" altLang="en-US" sz="1600"/>
                    </a:p>
                  </a:txBody>
                  <a:tcPr anchor="ctr" anchorCtr="0"/>
                </a:tc>
                <a:tc>
                  <a:txBody>
                    <a:bodyPr/>
                    <a:p>
                      <a:pPr algn="ctr">
                        <a:buNone/>
                      </a:pPr>
                      <a:r>
                        <a:rPr lang="en-US" sz="1600">
                          <a:latin typeface="Arial" panose="020B0604020202020204" pitchFamily="34" charset="0"/>
                          <a:cs typeface="Arial" panose="020B0604020202020204" pitchFamily="34" charset="0"/>
                        </a:rPr>
                        <a:t>Admin</a:t>
                      </a:r>
                      <a:endParaRPr lang="en-US" sz="1600">
                        <a:latin typeface="Arial" panose="020B0604020202020204" pitchFamily="34" charset="0"/>
                        <a:cs typeface="Arial" panose="020B0604020202020204" pitchFamily="34" charset="0"/>
                      </a:endParaRPr>
                    </a:p>
                  </a:txBody>
                  <a:tcPr anchor="ctr" anchorCtr="0"/>
                </a:tc>
                <a:tc>
                  <a:txBody>
                    <a:bodyPr/>
                    <a:p>
                      <a:pPr algn="ctr">
                        <a:buNone/>
                      </a:pPr>
                      <a:r>
                        <a:rPr lang="en-US" sz="1600"/>
                        <a:t>Vô hiệu hóa món ăn vi phạm</a:t>
                      </a:r>
                      <a:endParaRPr lang="en-US" sz="1600"/>
                    </a:p>
                  </a:txBody>
                  <a:tcPr anchor="ctr" anchorCtr="0"/>
                </a:tc>
                <a:tc>
                  <a:txBody>
                    <a:bodyPr/>
                    <a:p>
                      <a:pPr algn="ctr">
                        <a:buNone/>
                      </a:pPr>
                      <a:r>
                        <a:rPr lang="en-US" sz="1600"/>
                        <a:t>Khiến cho món ăn vi phạm điều lệ sử dụng ứng dụng không còn được xuất hoặc truy cập bởi người dùng khác</a:t>
                      </a:r>
                      <a:endParaRPr lang="en-US" sz="1600"/>
                    </a:p>
                  </a:txBody>
                  <a:tcPr anchor="ctr" anchorCtr="0"/>
                </a:tc>
                <a:tc>
                  <a:txBody>
                    <a:bodyPr/>
                    <a:p>
                      <a:pPr algn="ctr">
                        <a:buNone/>
                      </a:pPr>
                      <a:r>
                        <a:rPr lang="en-US" sz="1600"/>
                        <a:t>4</a:t>
                      </a:r>
                      <a:endParaRPr lang="en-US" sz="1600"/>
                    </a:p>
                  </a:txBody>
                  <a:tcPr anchor="ctr" anchorCtr="0"/>
                </a:tc>
                <a:tc>
                  <a:txBody>
                    <a:bodyPr/>
                    <a:p>
                      <a:pPr algn="ctr">
                        <a:buNone/>
                      </a:pPr>
                      <a:r>
                        <a:rPr lang="en-US" sz="1600"/>
                        <a:t>Medium</a:t>
                      </a:r>
                      <a:endParaRPr lang="en-US" sz="1600"/>
                    </a:p>
                  </a:txBody>
                  <a:tcPr anchor="ctr" anchorCtr="0"/>
                </a:tc>
              </a:tr>
              <a:tr h="1076325">
                <a:tc>
                  <a:txBody>
                    <a:bodyPr/>
                    <a:p>
                      <a:pPr algn="ctr">
                        <a:buNone/>
                      </a:pPr>
                      <a:r>
                        <a:rPr lang="vi-VN" altLang="en-US" sz="1600"/>
                        <a:t>RQ62</a:t>
                      </a:r>
                      <a:endParaRPr lang="vi-VN" altLang="en-US" sz="1600"/>
                    </a:p>
                  </a:txBody>
                  <a:tcPr anchor="ctr" anchorCtr="0"/>
                </a:tc>
                <a:tc>
                  <a:txBody>
                    <a:bodyPr/>
                    <a:p>
                      <a:pPr algn="ctr">
                        <a:buNone/>
                      </a:pPr>
                      <a:r>
                        <a:rPr lang="en-US" sz="1600">
                          <a:latin typeface="Arial" panose="020B0604020202020204" pitchFamily="34" charset="0"/>
                          <a:cs typeface="Arial" panose="020B0604020202020204" pitchFamily="34" charset="0"/>
                        </a:rPr>
                        <a:t>Admin</a:t>
                      </a:r>
                      <a:endParaRPr lang="en-US" sz="1600">
                        <a:latin typeface="Arial" panose="020B0604020202020204" pitchFamily="34" charset="0"/>
                        <a:cs typeface="Arial" panose="020B0604020202020204" pitchFamily="34" charset="0"/>
                      </a:endParaRPr>
                    </a:p>
                  </a:txBody>
                  <a:tcPr anchor="ctr" anchorCtr="0"/>
                </a:tc>
                <a:tc>
                  <a:txBody>
                    <a:bodyPr/>
                    <a:p>
                      <a:pPr algn="ctr">
                        <a:buNone/>
                      </a:pPr>
                      <a:r>
                        <a:rPr lang="en-US" sz="1600"/>
                        <a:t>Vô hiệu hóa người dùng</a:t>
                      </a:r>
                      <a:endParaRPr lang="en-US" sz="1600"/>
                    </a:p>
                  </a:txBody>
                  <a:tcPr anchor="ctr" anchorCtr="0"/>
                </a:tc>
                <a:tc>
                  <a:txBody>
                    <a:bodyPr/>
                    <a:p>
                      <a:pPr algn="ctr">
                        <a:buNone/>
                      </a:pPr>
                      <a:r>
                        <a:rPr lang="en-US" sz="1600"/>
                        <a:t>Ngăn cản người dùng lan tỏa ý đồ xấu vào ứng dụng, gây ảnh hưởng trải nghiệm của cả người mua và người bán</a:t>
                      </a:r>
                      <a:endParaRPr lang="en-US" sz="1600"/>
                    </a:p>
                  </a:txBody>
                  <a:tcPr anchor="ctr" anchorCtr="0"/>
                </a:tc>
                <a:tc>
                  <a:txBody>
                    <a:bodyPr/>
                    <a:p>
                      <a:pPr algn="ctr">
                        <a:buNone/>
                      </a:pPr>
                      <a:r>
                        <a:rPr lang="en-US" sz="1600"/>
                        <a:t>4</a:t>
                      </a:r>
                      <a:endParaRPr lang="en-US" sz="1600"/>
                    </a:p>
                  </a:txBody>
                  <a:tcPr anchor="ctr" anchorCtr="0"/>
                </a:tc>
                <a:tc>
                  <a:txBody>
                    <a:bodyPr/>
                    <a:p>
                      <a:pPr algn="ctr">
                        <a:buNone/>
                      </a:pPr>
                      <a:r>
                        <a:rPr lang="en-US" sz="1600"/>
                        <a:t>Medium</a:t>
                      </a:r>
                      <a:endParaRPr lang="en-US" sz="1600"/>
                    </a:p>
                  </a:txBody>
                  <a:tcPr anchor="ctr" anchorCtr="0"/>
                </a:tc>
              </a:tr>
              <a:tr h="683895">
                <a:tc>
                  <a:txBody>
                    <a:bodyPr/>
                    <a:p>
                      <a:pPr algn="ctr">
                        <a:buNone/>
                      </a:pPr>
                      <a:r>
                        <a:rPr lang="vi-VN" altLang="en-US" sz="1600"/>
                        <a:t>RQ63</a:t>
                      </a:r>
                      <a:endParaRPr lang="vi-VN" altLang="en-US" sz="1600"/>
                    </a:p>
                  </a:txBody>
                  <a:tcPr anchor="ctr" anchorCtr="0"/>
                </a:tc>
                <a:tc>
                  <a:txBody>
                    <a:bodyPr/>
                    <a:p>
                      <a:pPr algn="ctr">
                        <a:buNone/>
                      </a:pPr>
                      <a:r>
                        <a:rPr lang="en-US" sz="1600">
                          <a:latin typeface="Arial" panose="020B0604020202020204" pitchFamily="34" charset="0"/>
                          <a:cs typeface="Arial" panose="020B0604020202020204" pitchFamily="34" charset="0"/>
                        </a:rPr>
                        <a:t>Admin</a:t>
                      </a:r>
                      <a:endParaRPr lang="en-US" sz="1600">
                        <a:latin typeface="Arial" panose="020B0604020202020204" pitchFamily="34" charset="0"/>
                        <a:cs typeface="Arial" panose="020B0604020202020204" pitchFamily="34" charset="0"/>
                      </a:endParaRPr>
                    </a:p>
                  </a:txBody>
                  <a:tcPr anchor="ctr" anchorCtr="0"/>
                </a:tc>
                <a:tc>
                  <a:txBody>
                    <a:bodyPr/>
                    <a:p>
                      <a:pPr algn="ctr">
                        <a:buNone/>
                      </a:pPr>
                      <a:r>
                        <a:rPr lang="en-US" sz="1600"/>
                        <a:t>Danh sách nhà hàng bị vô hiệu hóa</a:t>
                      </a:r>
                      <a:endParaRPr lang="en-US" sz="1600"/>
                    </a:p>
                  </a:txBody>
                  <a:tcPr anchor="ctr" anchorCtr="0"/>
                </a:tc>
                <a:tc>
                  <a:txBody>
                    <a:bodyPr/>
                    <a:p>
                      <a:pPr algn="ctr">
                        <a:buNone/>
                      </a:pPr>
                      <a:r>
                        <a:rPr lang="en-US" sz="1600"/>
                        <a:t>Để điều khiển trạng thái của những nhà hàng bị vô hiệu hóa trước đó</a:t>
                      </a:r>
                      <a:endParaRPr lang="en-US" sz="1600"/>
                    </a:p>
                  </a:txBody>
                  <a:tcPr anchor="ctr" anchorCtr="0"/>
                </a:tc>
                <a:tc>
                  <a:txBody>
                    <a:bodyPr/>
                    <a:p>
                      <a:pPr algn="ctr">
                        <a:buNone/>
                      </a:pPr>
                      <a:r>
                        <a:rPr lang="en-US" sz="1600"/>
                        <a:t>4</a:t>
                      </a:r>
                      <a:endParaRPr lang="en-US" sz="1600"/>
                    </a:p>
                  </a:txBody>
                  <a:tcPr anchor="ctr" anchorCtr="0"/>
                </a:tc>
                <a:tc>
                  <a:txBody>
                    <a:bodyPr/>
                    <a:p>
                      <a:pPr algn="ctr">
                        <a:buNone/>
                      </a:pPr>
                      <a:r>
                        <a:rPr lang="en-US" sz="1600"/>
                        <a:t>Low</a:t>
                      </a:r>
                      <a:endParaRPr lang="en-US" sz="1600"/>
                    </a:p>
                  </a:txBody>
                  <a:tcPr anchor="ctr" anchorCtr="0"/>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1000">
        <p:cover dir="u"/>
      </p:transition>
    </mc:Choice>
    <mc:Fallback>
      <p:transition spd="slow">
        <p:cover dir="u"/>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p:nvPr/>
        </p:nvGraphicFramePr>
        <p:xfrm>
          <a:off x="-34925" y="0"/>
          <a:ext cx="12261215" cy="6914515"/>
        </p:xfrm>
        <a:graphic>
          <a:graphicData uri="http://schemas.openxmlformats.org/drawingml/2006/table">
            <a:tbl>
              <a:tblPr firstRow="1" bandRow="1">
                <a:tableStyleId>{93296810-A885-4BE3-A3E7-6D5BEEA58F35}</a:tableStyleId>
              </a:tblPr>
              <a:tblGrid>
                <a:gridCol w="1052195"/>
                <a:gridCol w="1532255"/>
                <a:gridCol w="2933065"/>
                <a:gridCol w="3698240"/>
                <a:gridCol w="1590675"/>
                <a:gridCol w="1454785"/>
              </a:tblGrid>
              <a:tr h="845820">
                <a:tc rowSpan="2">
                  <a:txBody>
                    <a:bodyPr/>
                    <a:p>
                      <a:pPr algn="ctr">
                        <a:buNone/>
                      </a:pPr>
                      <a:r>
                        <a:rPr lang="vi-VN" altLang="en-US" sz="2400"/>
                        <a:t>ID</a:t>
                      </a:r>
                      <a:endParaRPr lang="vi-VN" altLang="en-US" sz="2400"/>
                    </a:p>
                  </a:txBody>
                  <a:tcPr anchor="ctr" anchorCtr="0"/>
                </a:tc>
                <a:tc gridSpan="3">
                  <a:txBody>
                    <a:bodyPr/>
                    <a:p>
                      <a:pPr algn="ctr">
                        <a:buNone/>
                      </a:pPr>
                      <a:r>
                        <a:rPr lang="en-US" sz="2400"/>
                        <a:t>STORY / FEATURE / REQUEST</a:t>
                      </a:r>
                      <a:endParaRPr lang="en-US" sz="2400"/>
                    </a:p>
                  </a:txBody>
                  <a:tcPr anchor="ctr" anchorCtr="0"/>
                </a:tc>
                <a:tc hMerge="1">
                  <a:tcPr anchor="ctr" anchorCtr="0"/>
                </a:tc>
                <a:tc hMerge="1">
                  <a:tcPr anchor="ctr" anchorCtr="0"/>
                </a:tc>
                <a:tc rowSpan="2">
                  <a:txBody>
                    <a:bodyPr/>
                    <a:p>
                      <a:pPr algn="ctr">
                        <a:buNone/>
                      </a:pPr>
                      <a:r>
                        <a:rPr lang="en-US" altLang="zh-CN" sz="2400">
                          <a:solidFill>
                            <a:schemeClr val="bg1"/>
                          </a:solidFill>
                        </a:rPr>
                        <a:t>Priority</a:t>
                      </a:r>
                      <a:endParaRPr lang="en-US" sz="2400"/>
                    </a:p>
                  </a:txBody>
                  <a:tcPr anchor="ctr" anchorCtr="0"/>
                </a:tc>
                <a:tc rowSpan="2">
                  <a:txBody>
                    <a:bodyPr/>
                    <a:p>
                      <a:pPr algn="ctr">
                        <a:buNone/>
                      </a:pPr>
                      <a:r>
                        <a:rPr lang="en-US" altLang="zh-CN" sz="2400">
                          <a:solidFill>
                            <a:schemeClr val="bg1"/>
                          </a:solidFill>
                        </a:rPr>
                        <a:t>Business Value</a:t>
                      </a:r>
                      <a:endParaRPr lang="en-US" sz="2400"/>
                    </a:p>
                  </a:txBody>
                  <a:tcPr anchor="ctr" anchorCtr="0"/>
                </a:tc>
              </a:tr>
              <a:tr h="990600">
                <a:tc vMerge="1">
                  <a:tcPr anchor="ctr" anchorCtr="0"/>
                </a:tc>
                <a:tc>
                  <a:txBody>
                    <a:bodyPr/>
                    <a:p>
                      <a:pPr algn="ctr">
                        <a:buNone/>
                      </a:pPr>
                      <a:r>
                        <a:rPr lang="en-US" sz="2400">
                          <a:solidFill>
                            <a:schemeClr val="bg1"/>
                          </a:solidFill>
                        </a:rPr>
                        <a:t>As a/an</a:t>
                      </a:r>
                      <a:endParaRPr lang="en-US" sz="2400">
                        <a:solidFill>
                          <a:schemeClr val="bg1"/>
                        </a:solidFill>
                      </a:endParaRPr>
                    </a:p>
                    <a:p>
                      <a:pPr algn="ctr">
                        <a:buNone/>
                      </a:pPr>
                      <a:r>
                        <a:rPr lang="en-US" sz="2400">
                          <a:solidFill>
                            <a:schemeClr val="bg1"/>
                          </a:solidFill>
                        </a:rPr>
                        <a:t>[User role]</a:t>
                      </a:r>
                      <a:endParaRPr lang="en-US" sz="2400">
                        <a:solidFill>
                          <a:schemeClr val="bg1"/>
                        </a:solidFill>
                      </a:endParaRPr>
                    </a:p>
                  </a:txBody>
                  <a:tcPr anchor="ctr" anchorCtr="0">
                    <a:solidFill>
                      <a:schemeClr val="accent6"/>
                    </a:solidFill>
                  </a:tcPr>
                </a:tc>
                <a:tc>
                  <a:txBody>
                    <a:bodyPr/>
                    <a:p>
                      <a:pPr algn="ctr">
                        <a:buNone/>
                      </a:pPr>
                      <a:r>
                        <a:rPr lang="en-US" sz="2400">
                          <a:solidFill>
                            <a:schemeClr val="bg1"/>
                          </a:solidFill>
                        </a:rPr>
                        <a:t>I want to [Goal]  </a:t>
                      </a:r>
                      <a:endParaRPr lang="en-US" sz="2400">
                        <a:solidFill>
                          <a:schemeClr val="bg1"/>
                        </a:solidFill>
                      </a:endParaRPr>
                    </a:p>
                  </a:txBody>
                  <a:tcPr anchor="ctr" anchorCtr="0">
                    <a:solidFill>
                      <a:schemeClr val="accent6"/>
                    </a:solidFill>
                  </a:tcPr>
                </a:tc>
                <a:tc>
                  <a:txBody>
                    <a:bodyPr/>
                    <a:p>
                      <a:pPr algn="ctr">
                        <a:buNone/>
                      </a:pPr>
                      <a:r>
                        <a:rPr lang="en-US" sz="2400">
                          <a:solidFill>
                            <a:schemeClr val="bg1"/>
                          </a:solidFill>
                        </a:rPr>
                        <a:t>So that</a:t>
                      </a:r>
                      <a:endParaRPr lang="en-US" sz="2400">
                        <a:solidFill>
                          <a:schemeClr val="bg1"/>
                        </a:solidFill>
                      </a:endParaRPr>
                    </a:p>
                    <a:p>
                      <a:pPr algn="ctr">
                        <a:buNone/>
                      </a:pPr>
                      <a:r>
                        <a:rPr lang="en-US" sz="2400">
                          <a:solidFill>
                            <a:schemeClr val="bg1"/>
                          </a:solidFill>
                        </a:rPr>
                        <a:t>[reason] </a:t>
                      </a:r>
                      <a:endParaRPr lang="en-US" sz="2400">
                        <a:solidFill>
                          <a:schemeClr val="bg1"/>
                        </a:solidFill>
                      </a:endParaRPr>
                    </a:p>
                  </a:txBody>
                  <a:tcPr anchor="ctr" anchorCtr="0">
                    <a:solidFill>
                      <a:schemeClr val="accent6"/>
                    </a:solidFill>
                  </a:tcPr>
                </a:tc>
                <a:tc vMerge="1">
                  <a:tcPr anchor="ctr" anchorCtr="0">
                    <a:solidFill>
                      <a:schemeClr val="accent6"/>
                    </a:solidFill>
                  </a:tcPr>
                </a:tc>
                <a:tc vMerge="1">
                  <a:tcPr anchor="ctr" anchorCtr="0">
                    <a:solidFill>
                      <a:schemeClr val="accent6"/>
                    </a:solidFill>
                  </a:tcPr>
                </a:tc>
              </a:tr>
              <a:tr h="846455">
                <a:tc>
                  <a:txBody>
                    <a:bodyPr/>
                    <a:p>
                      <a:pPr algn="ctr">
                        <a:buNone/>
                      </a:pPr>
                      <a:r>
                        <a:rPr lang="vi-VN" altLang="en-US" sz="1600"/>
                        <a:t>RQ94</a:t>
                      </a:r>
                      <a:endParaRPr lang="vi-VN" altLang="en-US" sz="1600"/>
                    </a:p>
                  </a:txBody>
                  <a:tcPr anchor="ctr" anchorCtr="0"/>
                </a:tc>
                <a:tc>
                  <a:txBody>
                    <a:bodyPr/>
                    <a:p>
                      <a:pPr algn="ctr">
                        <a:buNone/>
                      </a:pPr>
                      <a:r>
                        <a:rPr lang="vi-VN" altLang="en-US" sz="1600">
                          <a:latin typeface="Arial" panose="020B0604020202020204" pitchFamily="34" charset="0"/>
                          <a:cs typeface="Arial" panose="020B0604020202020204" pitchFamily="34" charset="0"/>
                        </a:rPr>
                        <a:t>Admin</a:t>
                      </a:r>
                      <a:endParaRPr lang="vi-VN" altLang="en-US" sz="1600">
                        <a:latin typeface="Arial" panose="020B0604020202020204" pitchFamily="34" charset="0"/>
                        <a:cs typeface="Arial" panose="020B0604020202020204" pitchFamily="34" charset="0"/>
                      </a:endParaRPr>
                    </a:p>
                  </a:txBody>
                  <a:tcPr anchor="ctr" anchorCtr="0"/>
                </a:tc>
                <a:tc>
                  <a:txBody>
                    <a:bodyPr/>
                    <a:p>
                      <a:pPr algn="ctr">
                        <a:buNone/>
                      </a:pPr>
                      <a:r>
                        <a:rPr lang="en-US" sz="1600"/>
                        <a:t>Danh sách món ăn bị vô hiệu hóa</a:t>
                      </a:r>
                      <a:endParaRPr lang="en-US" sz="1600"/>
                    </a:p>
                  </a:txBody>
                  <a:tcPr anchor="ctr" anchorCtr="0"/>
                </a:tc>
                <a:tc>
                  <a:txBody>
                    <a:bodyPr/>
                    <a:p>
                      <a:pPr algn="ctr">
                        <a:buNone/>
                      </a:pPr>
                      <a:r>
                        <a:rPr lang="en-US" sz="1600"/>
                        <a:t>Để điều khiển trạng thái của những món ăn bị vô hiệu hóa trước đó</a:t>
                      </a:r>
                      <a:endParaRPr lang="en-US" sz="1600"/>
                    </a:p>
                  </a:txBody>
                  <a:tcPr anchor="ctr" anchorCtr="0"/>
                </a:tc>
                <a:tc>
                  <a:txBody>
                    <a:bodyPr/>
                    <a:p>
                      <a:pPr algn="ctr">
                        <a:buNone/>
                      </a:pPr>
                      <a:r>
                        <a:rPr lang="en-US" sz="1600"/>
                        <a:t>4</a:t>
                      </a:r>
                      <a:endParaRPr lang="en-US" sz="1600"/>
                    </a:p>
                  </a:txBody>
                  <a:tcPr anchor="ctr" anchorCtr="0"/>
                </a:tc>
                <a:tc>
                  <a:txBody>
                    <a:bodyPr/>
                    <a:p>
                      <a:pPr algn="ctr">
                        <a:buNone/>
                      </a:pPr>
                      <a:r>
                        <a:rPr lang="en-US" sz="1600"/>
                        <a:t>Low</a:t>
                      </a:r>
                      <a:endParaRPr lang="en-US" sz="1600"/>
                    </a:p>
                  </a:txBody>
                  <a:tcPr anchor="ctr" anchorCtr="0"/>
                </a:tc>
              </a:tr>
              <a:tr h="846455">
                <a:tc>
                  <a:txBody>
                    <a:bodyPr/>
                    <a:p>
                      <a:pPr algn="ctr">
                        <a:buNone/>
                      </a:pPr>
                      <a:r>
                        <a:rPr lang="vi-VN" altLang="en-US" sz="1600"/>
                        <a:t>RQ65</a:t>
                      </a:r>
                      <a:endParaRPr lang="vi-VN" altLang="en-US" sz="1600"/>
                    </a:p>
                  </a:txBody>
                  <a:tcPr anchor="ctr" anchorCtr="0"/>
                </a:tc>
                <a:tc>
                  <a:txBody>
                    <a:bodyPr/>
                    <a:p>
                      <a:pPr algn="ctr">
                        <a:buNone/>
                      </a:pPr>
                      <a:r>
                        <a:rPr lang="en-US" sz="1600">
                          <a:latin typeface="Arial" panose="020B0604020202020204" pitchFamily="34" charset="0"/>
                          <a:cs typeface="Arial" panose="020B0604020202020204" pitchFamily="34" charset="0"/>
                        </a:rPr>
                        <a:t>Admin</a:t>
                      </a:r>
                      <a:endParaRPr lang="en-US" sz="1600">
                        <a:latin typeface="Arial" panose="020B0604020202020204" pitchFamily="34" charset="0"/>
                        <a:cs typeface="Arial" panose="020B0604020202020204" pitchFamily="34" charset="0"/>
                      </a:endParaRPr>
                    </a:p>
                  </a:txBody>
                  <a:tcPr anchor="ctr" anchorCtr="0"/>
                </a:tc>
                <a:tc>
                  <a:txBody>
                    <a:bodyPr/>
                    <a:p>
                      <a:pPr algn="ctr">
                        <a:buNone/>
                      </a:pPr>
                      <a:r>
                        <a:rPr lang="en-US" sz="1600"/>
                        <a:t>Danh sách người dùng bị vô hiệu hóa</a:t>
                      </a:r>
                      <a:endParaRPr lang="en-US" sz="1600"/>
                    </a:p>
                  </a:txBody>
                  <a:tcPr anchor="ctr" anchorCtr="0"/>
                </a:tc>
                <a:tc>
                  <a:txBody>
                    <a:bodyPr/>
                    <a:p>
                      <a:pPr algn="ctr">
                        <a:buNone/>
                      </a:pPr>
                      <a:r>
                        <a:rPr lang="en-US" sz="1600"/>
                        <a:t>Để điều khiển trạng thái của những người dùng bị vô hiệu hóa trước đó</a:t>
                      </a:r>
                      <a:endParaRPr lang="en-US" sz="1600"/>
                    </a:p>
                  </a:txBody>
                  <a:tcPr anchor="ctr" anchorCtr="0"/>
                </a:tc>
                <a:tc>
                  <a:txBody>
                    <a:bodyPr/>
                    <a:p>
                      <a:pPr algn="ctr">
                        <a:buNone/>
                      </a:pPr>
                      <a:r>
                        <a:rPr lang="en-US" sz="1600"/>
                        <a:t>4</a:t>
                      </a:r>
                      <a:endParaRPr lang="en-US" sz="1600"/>
                    </a:p>
                  </a:txBody>
                  <a:tcPr anchor="ctr" anchorCtr="0"/>
                </a:tc>
                <a:tc>
                  <a:txBody>
                    <a:bodyPr/>
                    <a:p>
                      <a:pPr algn="ctr">
                        <a:buNone/>
                      </a:pPr>
                      <a:r>
                        <a:rPr lang="en-US" sz="1600"/>
                        <a:t>Low</a:t>
                      </a:r>
                      <a:endParaRPr lang="en-US" sz="1600"/>
                    </a:p>
                  </a:txBody>
                  <a:tcPr anchor="ctr" anchorCtr="0"/>
                </a:tc>
              </a:tr>
              <a:tr h="846455">
                <a:tc>
                  <a:txBody>
                    <a:bodyPr/>
                    <a:p>
                      <a:pPr algn="ctr">
                        <a:buNone/>
                      </a:pPr>
                      <a:r>
                        <a:rPr lang="vi-VN" altLang="en-US" sz="1600"/>
                        <a:t>RQ66</a:t>
                      </a:r>
                      <a:endParaRPr lang="vi-VN" altLang="en-US" sz="1600"/>
                    </a:p>
                  </a:txBody>
                  <a:tcPr anchor="ctr" anchorCtr="0"/>
                </a:tc>
                <a:tc>
                  <a:txBody>
                    <a:bodyPr/>
                    <a:p>
                      <a:pPr algn="ctr">
                        <a:buNone/>
                      </a:pPr>
                      <a:r>
                        <a:rPr lang="en-US" sz="1600">
                          <a:latin typeface="Arial" panose="020B0604020202020204" pitchFamily="34" charset="0"/>
                          <a:cs typeface="Arial" panose="020B0604020202020204" pitchFamily="34" charset="0"/>
                        </a:rPr>
                        <a:t>Admin</a:t>
                      </a:r>
                      <a:endParaRPr lang="en-US" sz="1600">
                        <a:latin typeface="Arial" panose="020B0604020202020204" pitchFamily="34" charset="0"/>
                        <a:cs typeface="Arial" panose="020B0604020202020204" pitchFamily="34" charset="0"/>
                      </a:endParaRPr>
                    </a:p>
                  </a:txBody>
                  <a:tcPr anchor="ctr" anchorCtr="0"/>
                </a:tc>
                <a:tc>
                  <a:txBody>
                    <a:bodyPr/>
                    <a:p>
                      <a:pPr algn="ctr">
                        <a:buNone/>
                      </a:pPr>
                      <a:r>
                        <a:rPr lang="en-US" sz="1600"/>
                        <a:t>Danh sách quản lý người dùng</a:t>
                      </a:r>
                      <a:endParaRPr lang="en-US" sz="1600"/>
                    </a:p>
                  </a:txBody>
                  <a:tcPr anchor="ctr" anchorCtr="0"/>
                </a:tc>
                <a:tc>
                  <a:txBody>
                    <a:bodyPr/>
                    <a:p>
                      <a:pPr algn="ctr">
                        <a:buNone/>
                      </a:pPr>
                      <a:r>
                        <a:rPr lang="en-US" sz="1600"/>
                        <a:t>Để tìm kiếm nghiên cứu thông tin, hành động của người dùng</a:t>
                      </a:r>
                      <a:endParaRPr lang="en-US" sz="1600"/>
                    </a:p>
                  </a:txBody>
                  <a:tcPr anchor="ctr" anchorCtr="0"/>
                </a:tc>
                <a:tc>
                  <a:txBody>
                    <a:bodyPr/>
                    <a:p>
                      <a:pPr algn="ctr">
                        <a:buNone/>
                      </a:pPr>
                      <a:r>
                        <a:rPr lang="en-US" sz="1600"/>
                        <a:t>4</a:t>
                      </a:r>
                      <a:endParaRPr lang="en-US" sz="1600"/>
                    </a:p>
                  </a:txBody>
                  <a:tcPr anchor="ctr" anchorCtr="0"/>
                </a:tc>
                <a:tc>
                  <a:txBody>
                    <a:bodyPr/>
                    <a:p>
                      <a:pPr algn="ctr">
                        <a:buNone/>
                      </a:pPr>
                      <a:r>
                        <a:rPr lang="en-US" sz="1600"/>
                        <a:t>Low</a:t>
                      </a:r>
                      <a:endParaRPr lang="en-US" sz="1600"/>
                    </a:p>
                  </a:txBody>
                  <a:tcPr anchor="ctr" anchorCtr="0"/>
                </a:tc>
              </a:tr>
              <a:tr h="846455">
                <a:tc>
                  <a:txBody>
                    <a:bodyPr/>
                    <a:p>
                      <a:pPr algn="ctr">
                        <a:buNone/>
                      </a:pPr>
                      <a:r>
                        <a:rPr lang="vi-VN" altLang="en-US" sz="1600"/>
                        <a:t>RQ67</a:t>
                      </a:r>
                      <a:endParaRPr lang="vi-VN" altLang="en-US" sz="1600"/>
                    </a:p>
                  </a:txBody>
                  <a:tcPr anchor="ctr" anchorCtr="0"/>
                </a:tc>
                <a:tc>
                  <a:txBody>
                    <a:bodyPr/>
                    <a:p>
                      <a:pPr algn="ctr">
                        <a:buNone/>
                      </a:pPr>
                      <a:r>
                        <a:rPr lang="en-US" sz="1600">
                          <a:latin typeface="Arial" panose="020B0604020202020204" pitchFamily="34" charset="0"/>
                          <a:cs typeface="Arial" panose="020B0604020202020204" pitchFamily="34" charset="0"/>
                        </a:rPr>
                        <a:t>Admin</a:t>
                      </a:r>
                      <a:endParaRPr lang="en-US" sz="1600">
                        <a:latin typeface="Arial" panose="020B0604020202020204" pitchFamily="34" charset="0"/>
                        <a:cs typeface="Arial" panose="020B0604020202020204" pitchFamily="34" charset="0"/>
                      </a:endParaRPr>
                    </a:p>
                  </a:txBody>
                  <a:tcPr anchor="ctr" anchorCtr="0"/>
                </a:tc>
                <a:tc>
                  <a:txBody>
                    <a:bodyPr/>
                    <a:p>
                      <a:pPr algn="ctr">
                        <a:buNone/>
                      </a:pPr>
                      <a:r>
                        <a:rPr lang="en-US" sz="1600"/>
                        <a:t>Danh sách quản lý nhà hàng</a:t>
                      </a:r>
                      <a:endParaRPr lang="en-US" sz="1600"/>
                    </a:p>
                  </a:txBody>
                  <a:tcPr anchor="ctr" anchorCtr="0"/>
                </a:tc>
                <a:tc>
                  <a:txBody>
                    <a:bodyPr/>
                    <a:p>
                      <a:pPr algn="ctr">
                        <a:buNone/>
                      </a:pPr>
                      <a:r>
                        <a:rPr lang="en-US" sz="1600"/>
                        <a:t>Để tìm kiếm nghiên cứu thông tin, mục đích của nhà hàng</a:t>
                      </a:r>
                      <a:endParaRPr lang="en-US" sz="1600"/>
                    </a:p>
                  </a:txBody>
                  <a:tcPr anchor="ctr" anchorCtr="0"/>
                </a:tc>
                <a:tc>
                  <a:txBody>
                    <a:bodyPr/>
                    <a:p>
                      <a:pPr algn="ctr">
                        <a:buNone/>
                      </a:pPr>
                      <a:r>
                        <a:rPr lang="en-US" sz="1600"/>
                        <a:t>4</a:t>
                      </a:r>
                      <a:endParaRPr lang="en-US" sz="1600"/>
                    </a:p>
                  </a:txBody>
                  <a:tcPr anchor="ctr" anchorCtr="0"/>
                </a:tc>
                <a:tc>
                  <a:txBody>
                    <a:bodyPr/>
                    <a:p>
                      <a:pPr algn="ctr">
                        <a:buNone/>
                      </a:pPr>
                      <a:r>
                        <a:rPr lang="en-US" sz="1600"/>
                        <a:t>Low</a:t>
                      </a:r>
                      <a:endParaRPr lang="en-US" sz="1600"/>
                    </a:p>
                  </a:txBody>
                  <a:tcPr anchor="ctr" anchorCtr="0"/>
                </a:tc>
              </a:tr>
              <a:tr h="846455">
                <a:tc>
                  <a:txBody>
                    <a:bodyPr/>
                    <a:p>
                      <a:pPr algn="ctr">
                        <a:buNone/>
                      </a:pPr>
                      <a:r>
                        <a:rPr lang="vi-VN" altLang="en-US" sz="1600"/>
                        <a:t>RQ68</a:t>
                      </a:r>
                      <a:endParaRPr lang="vi-VN" altLang="en-US" sz="1600"/>
                    </a:p>
                  </a:txBody>
                  <a:tcPr anchor="ctr" anchorCtr="0"/>
                </a:tc>
                <a:tc>
                  <a:txBody>
                    <a:bodyPr/>
                    <a:p>
                      <a:pPr algn="ctr">
                        <a:buNone/>
                      </a:pPr>
                      <a:r>
                        <a:rPr lang="en-US" sz="1600">
                          <a:latin typeface="Arial" panose="020B0604020202020204" pitchFamily="34" charset="0"/>
                          <a:cs typeface="Arial" panose="020B0604020202020204" pitchFamily="34" charset="0"/>
                        </a:rPr>
                        <a:t>Admin</a:t>
                      </a:r>
                      <a:endParaRPr lang="en-US" sz="1600">
                        <a:latin typeface="Arial" panose="020B0604020202020204" pitchFamily="34" charset="0"/>
                        <a:cs typeface="Arial" panose="020B0604020202020204" pitchFamily="34" charset="0"/>
                      </a:endParaRPr>
                    </a:p>
                  </a:txBody>
                  <a:tcPr anchor="ctr" anchorCtr="0"/>
                </a:tc>
                <a:tc>
                  <a:txBody>
                    <a:bodyPr/>
                    <a:p>
                      <a:pPr algn="ctr">
                        <a:buNone/>
                      </a:pPr>
                      <a:r>
                        <a:rPr lang="en-US" sz="1600"/>
                        <a:t>Danh sách quản lý món ăn</a:t>
                      </a:r>
                      <a:endParaRPr lang="en-US" sz="1600"/>
                    </a:p>
                  </a:txBody>
                  <a:tcPr anchor="ctr" anchorCtr="0"/>
                </a:tc>
                <a:tc>
                  <a:txBody>
                    <a:bodyPr/>
                    <a:p>
                      <a:pPr algn="ctr">
                        <a:buNone/>
                      </a:pPr>
                      <a:r>
                        <a:rPr lang="en-US" sz="1600"/>
                        <a:t>Để tìm kiếm nghiên cứu thông tin, mục đích của món ăn</a:t>
                      </a:r>
                      <a:endParaRPr lang="en-US" sz="1600"/>
                    </a:p>
                  </a:txBody>
                  <a:tcPr anchor="ctr" anchorCtr="0"/>
                </a:tc>
                <a:tc>
                  <a:txBody>
                    <a:bodyPr/>
                    <a:p>
                      <a:pPr algn="ctr">
                        <a:buNone/>
                      </a:pPr>
                      <a:r>
                        <a:rPr lang="en-US" sz="1600"/>
                        <a:t>4</a:t>
                      </a:r>
                      <a:endParaRPr lang="en-US" sz="1600"/>
                    </a:p>
                  </a:txBody>
                  <a:tcPr anchor="ctr" anchorCtr="0"/>
                </a:tc>
                <a:tc>
                  <a:txBody>
                    <a:bodyPr/>
                    <a:p>
                      <a:pPr algn="ctr">
                        <a:buNone/>
                      </a:pPr>
                      <a:r>
                        <a:rPr lang="en-US" sz="1600"/>
                        <a:t>Low</a:t>
                      </a:r>
                      <a:endParaRPr lang="en-US" sz="1600"/>
                    </a:p>
                  </a:txBody>
                  <a:tcPr anchor="ctr" anchorCtr="0"/>
                </a:tc>
              </a:tr>
              <a:tr h="845820">
                <a:tc>
                  <a:txBody>
                    <a:bodyPr/>
                    <a:p>
                      <a:pPr algn="ctr">
                        <a:buNone/>
                      </a:pPr>
                      <a:r>
                        <a:rPr lang="vi-VN" altLang="en-US" sz="1600"/>
                        <a:t>RQ69</a:t>
                      </a:r>
                      <a:endParaRPr lang="vi-VN" altLang="en-US" sz="1600"/>
                    </a:p>
                  </a:txBody>
                  <a:tcPr anchor="ctr" anchorCtr="0"/>
                </a:tc>
                <a:tc>
                  <a:txBody>
                    <a:bodyPr/>
                    <a:p>
                      <a:pPr algn="ctr">
                        <a:buNone/>
                      </a:pPr>
                      <a:r>
                        <a:rPr lang="en-US" sz="1600">
                          <a:latin typeface="Arial" panose="020B0604020202020204" pitchFamily="34" charset="0"/>
                          <a:cs typeface="Arial" panose="020B0604020202020204" pitchFamily="34" charset="0"/>
                        </a:rPr>
                        <a:t>Admin</a:t>
                      </a:r>
                      <a:endParaRPr lang="en-US" sz="1600">
                        <a:latin typeface="Arial" panose="020B0604020202020204" pitchFamily="34" charset="0"/>
                        <a:cs typeface="Arial" panose="020B0604020202020204" pitchFamily="34" charset="0"/>
                      </a:endParaRPr>
                    </a:p>
                  </a:txBody>
                  <a:tcPr anchor="ctr" anchorCtr="0"/>
                </a:tc>
                <a:tc>
                  <a:txBody>
                    <a:bodyPr/>
                    <a:p>
                      <a:pPr algn="ctr">
                        <a:buNone/>
                      </a:pPr>
                      <a:r>
                        <a:rPr lang="en-US" sz="1600"/>
                        <a:t>Tính năng thêm sự kiện đặc biệt của ứng dụng </a:t>
                      </a:r>
                      <a:endParaRPr lang="en-US" sz="1600"/>
                    </a:p>
                  </a:txBody>
                  <a:tcPr anchor="ctr" anchorCtr="0"/>
                </a:tc>
                <a:tc>
                  <a:txBody>
                    <a:bodyPr/>
                    <a:p>
                      <a:pPr algn="ctr">
                        <a:buNone/>
                      </a:pPr>
                      <a:r>
                        <a:rPr lang="en-US" sz="1600"/>
                        <a:t>Thêm sự kiện mới cho ứng dụng</a:t>
                      </a:r>
                      <a:endParaRPr lang="en-US" sz="1600"/>
                    </a:p>
                  </a:txBody>
                  <a:tcPr anchor="ctr" anchorCtr="0"/>
                </a:tc>
                <a:tc>
                  <a:txBody>
                    <a:bodyPr/>
                    <a:p>
                      <a:pPr algn="ctr">
                        <a:buNone/>
                      </a:pPr>
                      <a:r>
                        <a:rPr lang="en-US" sz="1600"/>
                        <a:t>2</a:t>
                      </a:r>
                      <a:endParaRPr lang="en-US" sz="1600"/>
                    </a:p>
                  </a:txBody>
                  <a:tcPr anchor="ctr" anchorCtr="0"/>
                </a:tc>
                <a:tc>
                  <a:txBody>
                    <a:bodyPr/>
                    <a:p>
                      <a:pPr algn="ctr">
                        <a:buNone/>
                      </a:pPr>
                      <a:r>
                        <a:rPr lang="en-US" sz="1600"/>
                        <a:t>Medium</a:t>
                      </a:r>
                      <a:endParaRPr lang="en-US" sz="1600"/>
                    </a:p>
                  </a:txBody>
                  <a:tcPr anchor="ctr" anchorCtr="0"/>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1000">
        <p:cover dir="u"/>
      </p:transition>
    </mc:Choice>
    <mc:Fallback>
      <p:transition spd="slow">
        <p:cover dir="u"/>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p:nvPr/>
        </p:nvGraphicFramePr>
        <p:xfrm>
          <a:off x="-34925" y="0"/>
          <a:ext cx="12261215" cy="6914515"/>
        </p:xfrm>
        <a:graphic>
          <a:graphicData uri="http://schemas.openxmlformats.org/drawingml/2006/table">
            <a:tbl>
              <a:tblPr firstRow="1" bandRow="1">
                <a:tableStyleId>{93296810-A885-4BE3-A3E7-6D5BEEA58F35}</a:tableStyleId>
              </a:tblPr>
              <a:tblGrid>
                <a:gridCol w="1052195"/>
                <a:gridCol w="1532255"/>
                <a:gridCol w="2933065"/>
                <a:gridCol w="3698240"/>
                <a:gridCol w="1590675"/>
                <a:gridCol w="1454785"/>
              </a:tblGrid>
              <a:tr h="845820">
                <a:tc rowSpan="2">
                  <a:txBody>
                    <a:bodyPr/>
                    <a:p>
                      <a:pPr algn="ctr">
                        <a:buNone/>
                      </a:pPr>
                      <a:r>
                        <a:rPr lang="vi-VN" altLang="en-US" sz="2400"/>
                        <a:t>ID</a:t>
                      </a:r>
                      <a:endParaRPr lang="vi-VN" altLang="en-US" sz="2400"/>
                    </a:p>
                  </a:txBody>
                  <a:tcPr anchor="ctr" anchorCtr="0"/>
                </a:tc>
                <a:tc gridSpan="3">
                  <a:txBody>
                    <a:bodyPr/>
                    <a:p>
                      <a:pPr algn="ctr">
                        <a:buNone/>
                      </a:pPr>
                      <a:r>
                        <a:rPr lang="en-US" sz="2400"/>
                        <a:t>STORY / FEATURE / REQUEST</a:t>
                      </a:r>
                      <a:endParaRPr lang="en-US" sz="2400"/>
                    </a:p>
                  </a:txBody>
                  <a:tcPr anchor="ctr" anchorCtr="0"/>
                </a:tc>
                <a:tc hMerge="1">
                  <a:tcPr anchor="ctr" anchorCtr="0"/>
                </a:tc>
                <a:tc hMerge="1">
                  <a:tcPr anchor="ctr" anchorCtr="0"/>
                </a:tc>
                <a:tc rowSpan="2">
                  <a:txBody>
                    <a:bodyPr/>
                    <a:p>
                      <a:pPr algn="ctr">
                        <a:buNone/>
                      </a:pPr>
                      <a:r>
                        <a:rPr lang="en-US" altLang="zh-CN" sz="2400">
                          <a:solidFill>
                            <a:schemeClr val="bg1"/>
                          </a:solidFill>
                        </a:rPr>
                        <a:t>Priority</a:t>
                      </a:r>
                      <a:endParaRPr lang="en-US" sz="2400"/>
                    </a:p>
                  </a:txBody>
                  <a:tcPr anchor="ctr" anchorCtr="0"/>
                </a:tc>
                <a:tc rowSpan="2">
                  <a:txBody>
                    <a:bodyPr/>
                    <a:p>
                      <a:pPr algn="ctr">
                        <a:buNone/>
                      </a:pPr>
                      <a:r>
                        <a:rPr lang="en-US" altLang="zh-CN" sz="2400">
                          <a:solidFill>
                            <a:schemeClr val="bg1"/>
                          </a:solidFill>
                        </a:rPr>
                        <a:t>Business Value</a:t>
                      </a:r>
                      <a:endParaRPr lang="en-US" sz="2400"/>
                    </a:p>
                  </a:txBody>
                  <a:tcPr anchor="ctr" anchorCtr="0"/>
                </a:tc>
              </a:tr>
              <a:tr h="990600">
                <a:tc vMerge="1">
                  <a:tcPr anchor="ctr" anchorCtr="0"/>
                </a:tc>
                <a:tc>
                  <a:txBody>
                    <a:bodyPr/>
                    <a:p>
                      <a:pPr algn="ctr">
                        <a:buNone/>
                      </a:pPr>
                      <a:r>
                        <a:rPr lang="en-US" sz="2400">
                          <a:solidFill>
                            <a:schemeClr val="bg1"/>
                          </a:solidFill>
                        </a:rPr>
                        <a:t>As a/an</a:t>
                      </a:r>
                      <a:endParaRPr lang="en-US" sz="2400">
                        <a:solidFill>
                          <a:schemeClr val="bg1"/>
                        </a:solidFill>
                      </a:endParaRPr>
                    </a:p>
                    <a:p>
                      <a:pPr algn="ctr">
                        <a:buNone/>
                      </a:pPr>
                      <a:r>
                        <a:rPr lang="en-US" sz="2400">
                          <a:solidFill>
                            <a:schemeClr val="bg1"/>
                          </a:solidFill>
                        </a:rPr>
                        <a:t>[User role]</a:t>
                      </a:r>
                      <a:endParaRPr lang="en-US" sz="2400">
                        <a:solidFill>
                          <a:schemeClr val="bg1"/>
                        </a:solidFill>
                      </a:endParaRPr>
                    </a:p>
                  </a:txBody>
                  <a:tcPr anchor="ctr" anchorCtr="0">
                    <a:solidFill>
                      <a:schemeClr val="accent6"/>
                    </a:solidFill>
                  </a:tcPr>
                </a:tc>
                <a:tc>
                  <a:txBody>
                    <a:bodyPr/>
                    <a:p>
                      <a:pPr algn="ctr">
                        <a:buNone/>
                      </a:pPr>
                      <a:r>
                        <a:rPr lang="en-US" sz="2400">
                          <a:solidFill>
                            <a:schemeClr val="bg1"/>
                          </a:solidFill>
                        </a:rPr>
                        <a:t>I want to [Goal]  </a:t>
                      </a:r>
                      <a:endParaRPr lang="en-US" sz="2400">
                        <a:solidFill>
                          <a:schemeClr val="bg1"/>
                        </a:solidFill>
                      </a:endParaRPr>
                    </a:p>
                  </a:txBody>
                  <a:tcPr anchor="ctr" anchorCtr="0">
                    <a:solidFill>
                      <a:schemeClr val="accent6"/>
                    </a:solidFill>
                  </a:tcPr>
                </a:tc>
                <a:tc>
                  <a:txBody>
                    <a:bodyPr/>
                    <a:p>
                      <a:pPr algn="ctr">
                        <a:buNone/>
                      </a:pPr>
                      <a:r>
                        <a:rPr lang="en-US" sz="2400">
                          <a:solidFill>
                            <a:schemeClr val="bg1"/>
                          </a:solidFill>
                        </a:rPr>
                        <a:t>So that</a:t>
                      </a:r>
                      <a:endParaRPr lang="en-US" sz="2400">
                        <a:solidFill>
                          <a:schemeClr val="bg1"/>
                        </a:solidFill>
                      </a:endParaRPr>
                    </a:p>
                    <a:p>
                      <a:pPr algn="ctr">
                        <a:buNone/>
                      </a:pPr>
                      <a:r>
                        <a:rPr lang="en-US" sz="2400">
                          <a:solidFill>
                            <a:schemeClr val="bg1"/>
                          </a:solidFill>
                        </a:rPr>
                        <a:t>[reason] </a:t>
                      </a:r>
                      <a:endParaRPr lang="en-US" sz="2400">
                        <a:solidFill>
                          <a:schemeClr val="bg1"/>
                        </a:solidFill>
                      </a:endParaRPr>
                    </a:p>
                  </a:txBody>
                  <a:tcPr anchor="ctr" anchorCtr="0">
                    <a:solidFill>
                      <a:schemeClr val="accent6"/>
                    </a:solidFill>
                  </a:tcPr>
                </a:tc>
                <a:tc vMerge="1">
                  <a:tcPr anchor="ctr" anchorCtr="0">
                    <a:solidFill>
                      <a:schemeClr val="accent6"/>
                    </a:solidFill>
                  </a:tcPr>
                </a:tc>
                <a:tc vMerge="1">
                  <a:tcPr anchor="ctr" anchorCtr="0">
                    <a:solidFill>
                      <a:schemeClr val="accent6"/>
                    </a:solidFill>
                  </a:tcPr>
                </a:tc>
              </a:tr>
              <a:tr h="846455">
                <a:tc>
                  <a:txBody>
                    <a:bodyPr/>
                    <a:p>
                      <a:pPr algn="ctr">
                        <a:buNone/>
                      </a:pPr>
                      <a:r>
                        <a:rPr lang="vi-VN" altLang="en-US" sz="1600"/>
                        <a:t>RQ70</a:t>
                      </a:r>
                      <a:endParaRPr lang="vi-VN" altLang="en-US" sz="1600"/>
                    </a:p>
                  </a:txBody>
                  <a:tcPr anchor="ctr" anchorCtr="0"/>
                </a:tc>
                <a:tc>
                  <a:txBody>
                    <a:bodyPr/>
                    <a:p>
                      <a:pPr algn="ctr">
                        <a:buNone/>
                      </a:pPr>
                      <a:r>
                        <a:rPr lang="vi-VN" altLang="en-US" sz="1600">
                          <a:latin typeface="Arial" panose="020B0604020202020204" pitchFamily="34" charset="0"/>
                          <a:cs typeface="Arial" panose="020B0604020202020204" pitchFamily="34" charset="0"/>
                        </a:rPr>
                        <a:t>Admin</a:t>
                      </a:r>
                      <a:endParaRPr lang="vi-VN" altLang="en-US" sz="1600">
                        <a:latin typeface="Arial" panose="020B0604020202020204" pitchFamily="34" charset="0"/>
                        <a:cs typeface="Arial" panose="020B0604020202020204" pitchFamily="34" charset="0"/>
                      </a:endParaRPr>
                    </a:p>
                  </a:txBody>
                  <a:tcPr anchor="ctr" anchorCtr="0"/>
                </a:tc>
                <a:tc>
                  <a:txBody>
                    <a:bodyPr/>
                    <a:p>
                      <a:pPr algn="ctr">
                        <a:buNone/>
                      </a:pPr>
                      <a:r>
                        <a:rPr lang="en-US" sz="1600"/>
                        <a:t>Tính năng cập nhật sự kiện đặc biệt của ứng dụng </a:t>
                      </a:r>
                      <a:endParaRPr lang="en-US" sz="1600"/>
                    </a:p>
                  </a:txBody>
                  <a:tcPr anchor="ctr" anchorCtr="0"/>
                </a:tc>
                <a:tc>
                  <a:txBody>
                    <a:bodyPr/>
                    <a:p>
                      <a:pPr algn="ctr">
                        <a:buNone/>
                      </a:pPr>
                      <a:r>
                        <a:rPr lang="en-US" sz="1600"/>
                        <a:t>Cập nhật sự kiện đặc biệt của ứng dụng</a:t>
                      </a:r>
                      <a:endParaRPr lang="en-US" sz="1600"/>
                    </a:p>
                  </a:txBody>
                  <a:tcPr anchor="ctr" anchorCtr="0"/>
                </a:tc>
                <a:tc>
                  <a:txBody>
                    <a:bodyPr/>
                    <a:p>
                      <a:pPr algn="ctr">
                        <a:buNone/>
                      </a:pPr>
                      <a:r>
                        <a:rPr lang="en-US" sz="1600"/>
                        <a:t>2</a:t>
                      </a:r>
                      <a:endParaRPr lang="en-US" sz="1600"/>
                    </a:p>
                  </a:txBody>
                  <a:tcPr anchor="ctr" anchorCtr="0"/>
                </a:tc>
                <a:tc>
                  <a:txBody>
                    <a:bodyPr/>
                    <a:p>
                      <a:pPr algn="ctr">
                        <a:buNone/>
                      </a:pPr>
                      <a:r>
                        <a:rPr lang="en-US" sz="1600"/>
                        <a:t>Low</a:t>
                      </a:r>
                      <a:endParaRPr lang="en-US" sz="1600"/>
                    </a:p>
                  </a:txBody>
                  <a:tcPr anchor="ctr" anchorCtr="0"/>
                </a:tc>
              </a:tr>
              <a:tr h="846455">
                <a:tc>
                  <a:txBody>
                    <a:bodyPr/>
                    <a:p>
                      <a:pPr algn="ctr">
                        <a:buNone/>
                      </a:pPr>
                      <a:r>
                        <a:rPr lang="vi-VN" altLang="en-US" sz="1600"/>
                        <a:t>RQ71</a:t>
                      </a:r>
                      <a:endParaRPr lang="vi-VN" altLang="en-US" sz="1600"/>
                    </a:p>
                  </a:txBody>
                  <a:tcPr anchor="ctr" anchorCtr="0"/>
                </a:tc>
                <a:tc>
                  <a:txBody>
                    <a:bodyPr/>
                    <a:p>
                      <a:pPr algn="ctr">
                        <a:buNone/>
                      </a:pPr>
                      <a:r>
                        <a:rPr lang="en-US" sz="1600">
                          <a:latin typeface="Arial" panose="020B0604020202020204" pitchFamily="34" charset="0"/>
                          <a:cs typeface="Arial" panose="020B0604020202020204" pitchFamily="34" charset="0"/>
                        </a:rPr>
                        <a:t>Admin</a:t>
                      </a:r>
                      <a:endParaRPr lang="en-US" sz="1600">
                        <a:latin typeface="Arial" panose="020B0604020202020204" pitchFamily="34" charset="0"/>
                        <a:cs typeface="Arial" panose="020B0604020202020204" pitchFamily="34" charset="0"/>
                      </a:endParaRPr>
                    </a:p>
                  </a:txBody>
                  <a:tcPr anchor="ctr" anchorCtr="0"/>
                </a:tc>
                <a:tc>
                  <a:txBody>
                    <a:bodyPr/>
                    <a:p>
                      <a:pPr algn="ctr">
                        <a:buNone/>
                      </a:pPr>
                      <a:r>
                        <a:rPr lang="en-US" sz="1600"/>
                        <a:t>Tính năng xóa sự kiện đặc biệt của ứng dụng </a:t>
                      </a:r>
                      <a:endParaRPr lang="en-US" sz="1600"/>
                    </a:p>
                  </a:txBody>
                  <a:tcPr anchor="ctr" anchorCtr="0"/>
                </a:tc>
                <a:tc>
                  <a:txBody>
                    <a:bodyPr/>
                    <a:p>
                      <a:pPr algn="ctr">
                        <a:buNone/>
                      </a:pPr>
                      <a:r>
                        <a:rPr lang="en-US" sz="1600"/>
                        <a:t>Xóa sự kiện của ứng dụng</a:t>
                      </a:r>
                      <a:endParaRPr lang="en-US" sz="1600"/>
                    </a:p>
                  </a:txBody>
                  <a:tcPr anchor="ctr" anchorCtr="0"/>
                </a:tc>
                <a:tc>
                  <a:txBody>
                    <a:bodyPr/>
                    <a:p>
                      <a:pPr algn="ctr">
                        <a:buNone/>
                      </a:pPr>
                      <a:r>
                        <a:rPr lang="en-US" sz="1600"/>
                        <a:t>2</a:t>
                      </a:r>
                      <a:endParaRPr lang="en-US" sz="1600"/>
                    </a:p>
                  </a:txBody>
                  <a:tcPr anchor="ctr" anchorCtr="0"/>
                </a:tc>
                <a:tc>
                  <a:txBody>
                    <a:bodyPr/>
                    <a:p>
                      <a:pPr algn="ctr">
                        <a:buNone/>
                      </a:pPr>
                      <a:r>
                        <a:rPr lang="en-US" sz="1600"/>
                        <a:t>Low</a:t>
                      </a:r>
                      <a:endParaRPr lang="en-US" sz="1600"/>
                    </a:p>
                  </a:txBody>
                  <a:tcPr anchor="ctr" anchorCtr="0"/>
                </a:tc>
              </a:tr>
              <a:tr h="846455">
                <a:tc>
                  <a:txBody>
                    <a:bodyPr/>
                    <a:p>
                      <a:pPr algn="ctr">
                        <a:buNone/>
                      </a:pPr>
                      <a:r>
                        <a:rPr lang="vi-VN" altLang="en-US" sz="1600"/>
                        <a:t>RQ72</a:t>
                      </a:r>
                      <a:endParaRPr lang="vi-VN" altLang="en-US" sz="1600"/>
                    </a:p>
                  </a:txBody>
                  <a:tcPr anchor="ctr" anchorCtr="0"/>
                </a:tc>
                <a:tc>
                  <a:txBody>
                    <a:bodyPr/>
                    <a:p>
                      <a:pPr algn="ctr">
                        <a:buNone/>
                      </a:pPr>
                      <a:r>
                        <a:rPr lang="en-US" sz="1600">
                          <a:latin typeface="Arial" panose="020B0604020202020204" pitchFamily="34" charset="0"/>
                          <a:cs typeface="Arial" panose="020B0604020202020204" pitchFamily="34" charset="0"/>
                        </a:rPr>
                        <a:t>Admin</a:t>
                      </a:r>
                      <a:endParaRPr lang="en-US" sz="1600">
                        <a:latin typeface="Arial" panose="020B0604020202020204" pitchFamily="34" charset="0"/>
                        <a:cs typeface="Arial" panose="020B0604020202020204" pitchFamily="34" charset="0"/>
                      </a:endParaRPr>
                    </a:p>
                  </a:txBody>
                  <a:tcPr anchor="ctr" anchorCtr="0"/>
                </a:tc>
                <a:tc>
                  <a:txBody>
                    <a:bodyPr/>
                    <a:p>
                      <a:pPr algn="ctr">
                        <a:buNone/>
                      </a:pPr>
                      <a:r>
                        <a:rPr lang="en-US" sz="1600"/>
                        <a:t>Thống kê số lượng người đang sử dụng</a:t>
                      </a:r>
                      <a:endParaRPr lang="en-US" sz="1600"/>
                    </a:p>
                  </a:txBody>
                  <a:tcPr anchor="ctr" anchorCtr="0"/>
                </a:tc>
                <a:tc>
                  <a:txBody>
                    <a:bodyPr/>
                    <a:p>
                      <a:pPr algn="ctr">
                        <a:buNone/>
                      </a:pPr>
                      <a:r>
                        <a:rPr lang="en-US" sz="1600"/>
                        <a:t>Cho quản trị viên biết ứng dụng có bao nhiêu khách hàng sử dụng</a:t>
                      </a:r>
                      <a:endParaRPr lang="en-US" sz="1600"/>
                    </a:p>
                  </a:txBody>
                  <a:tcPr anchor="ctr" anchorCtr="0"/>
                </a:tc>
                <a:tc>
                  <a:txBody>
                    <a:bodyPr/>
                    <a:p>
                      <a:pPr algn="ctr">
                        <a:buNone/>
                      </a:pPr>
                      <a:r>
                        <a:rPr lang="en-US" sz="1600"/>
                        <a:t>2</a:t>
                      </a:r>
                      <a:endParaRPr lang="en-US" sz="1600"/>
                    </a:p>
                  </a:txBody>
                  <a:tcPr anchor="ctr" anchorCtr="0"/>
                </a:tc>
                <a:tc>
                  <a:txBody>
                    <a:bodyPr/>
                    <a:p>
                      <a:pPr algn="ctr">
                        <a:buNone/>
                      </a:pPr>
                      <a:r>
                        <a:rPr lang="en-US" sz="1600"/>
                        <a:t>Low</a:t>
                      </a:r>
                      <a:endParaRPr lang="en-US" sz="1600"/>
                    </a:p>
                  </a:txBody>
                  <a:tcPr anchor="ctr" anchorCtr="0"/>
                </a:tc>
              </a:tr>
              <a:tr h="846455">
                <a:tc>
                  <a:txBody>
                    <a:bodyPr/>
                    <a:p>
                      <a:pPr algn="ctr">
                        <a:buNone/>
                      </a:pPr>
                      <a:r>
                        <a:rPr lang="vi-VN" altLang="en-US" sz="1600"/>
                        <a:t>RQ73</a:t>
                      </a:r>
                      <a:endParaRPr lang="vi-VN" altLang="en-US" sz="1600"/>
                    </a:p>
                  </a:txBody>
                  <a:tcPr anchor="ctr" anchorCtr="0"/>
                </a:tc>
                <a:tc>
                  <a:txBody>
                    <a:bodyPr/>
                    <a:p>
                      <a:pPr algn="ctr">
                        <a:buNone/>
                      </a:pPr>
                      <a:r>
                        <a:rPr lang="en-US" sz="1600">
                          <a:latin typeface="Arial" panose="020B0604020202020204" pitchFamily="34" charset="0"/>
                          <a:cs typeface="Arial" panose="020B0604020202020204" pitchFamily="34" charset="0"/>
                        </a:rPr>
                        <a:t>Admin</a:t>
                      </a:r>
                      <a:endParaRPr lang="en-US" sz="1600">
                        <a:latin typeface="Arial" panose="020B0604020202020204" pitchFamily="34" charset="0"/>
                        <a:cs typeface="Arial" panose="020B0604020202020204" pitchFamily="34" charset="0"/>
                      </a:endParaRPr>
                    </a:p>
                  </a:txBody>
                  <a:tcPr anchor="ctr" anchorCtr="0"/>
                </a:tc>
                <a:tc>
                  <a:txBody>
                    <a:bodyPr/>
                    <a:p>
                      <a:pPr algn="ctr">
                        <a:buNone/>
                      </a:pPr>
                      <a:r>
                        <a:rPr lang="en-US" sz="1600"/>
                        <a:t>Thống kê số lượng tài khoản được tạo trong tháng này</a:t>
                      </a:r>
                      <a:endParaRPr lang="en-US" sz="1600"/>
                    </a:p>
                  </a:txBody>
                  <a:tcPr anchor="ctr" anchorCtr="0"/>
                </a:tc>
                <a:tc>
                  <a:txBody>
                    <a:bodyPr/>
                    <a:p>
                      <a:pPr algn="ctr">
                        <a:buNone/>
                      </a:pPr>
                      <a:r>
                        <a:rPr lang="en-US" sz="1600"/>
                        <a:t>Cho quản trị viên biết về tình trạng phát triển của ứng dụng </a:t>
                      </a:r>
                      <a:endParaRPr lang="en-US" sz="1600"/>
                    </a:p>
                  </a:txBody>
                  <a:tcPr anchor="ctr" anchorCtr="0"/>
                </a:tc>
                <a:tc>
                  <a:txBody>
                    <a:bodyPr/>
                    <a:p>
                      <a:pPr algn="ctr">
                        <a:buNone/>
                      </a:pPr>
                      <a:r>
                        <a:rPr lang="en-US" sz="1600"/>
                        <a:t>2</a:t>
                      </a:r>
                      <a:endParaRPr lang="en-US" sz="1600"/>
                    </a:p>
                  </a:txBody>
                  <a:tcPr anchor="ctr" anchorCtr="0"/>
                </a:tc>
                <a:tc>
                  <a:txBody>
                    <a:bodyPr/>
                    <a:p>
                      <a:pPr algn="ctr">
                        <a:buNone/>
                      </a:pPr>
                      <a:r>
                        <a:rPr lang="en-US" sz="1600"/>
                        <a:t>Low</a:t>
                      </a:r>
                      <a:endParaRPr lang="en-US" sz="1600"/>
                    </a:p>
                  </a:txBody>
                  <a:tcPr anchor="ctr" anchorCtr="0"/>
                </a:tc>
              </a:tr>
              <a:tr h="846455">
                <a:tc>
                  <a:txBody>
                    <a:bodyPr/>
                    <a:p>
                      <a:pPr algn="ctr">
                        <a:buNone/>
                      </a:pPr>
                      <a:r>
                        <a:rPr lang="vi-VN" altLang="en-US" sz="1600"/>
                        <a:t>RQ74</a:t>
                      </a:r>
                      <a:endParaRPr lang="vi-VN" altLang="en-US" sz="1600"/>
                    </a:p>
                  </a:txBody>
                  <a:tcPr anchor="ctr" anchorCtr="0"/>
                </a:tc>
                <a:tc>
                  <a:txBody>
                    <a:bodyPr/>
                    <a:p>
                      <a:pPr algn="ctr">
                        <a:buNone/>
                      </a:pPr>
                      <a:r>
                        <a:rPr lang="en-US" sz="1600">
                          <a:latin typeface="Arial" panose="020B0604020202020204" pitchFamily="34" charset="0"/>
                          <a:cs typeface="Arial" panose="020B0604020202020204" pitchFamily="34" charset="0"/>
                        </a:rPr>
                        <a:t>Admin</a:t>
                      </a:r>
                      <a:endParaRPr lang="en-US" sz="1600">
                        <a:latin typeface="Arial" panose="020B0604020202020204" pitchFamily="34" charset="0"/>
                        <a:cs typeface="Arial" panose="020B0604020202020204" pitchFamily="34" charset="0"/>
                      </a:endParaRPr>
                    </a:p>
                  </a:txBody>
                  <a:tcPr anchor="ctr" anchorCtr="0"/>
                </a:tc>
                <a:tc>
                  <a:txBody>
                    <a:bodyPr/>
                    <a:p>
                      <a:pPr algn="ctr">
                        <a:buNone/>
                      </a:pPr>
                      <a:r>
                        <a:rPr lang="en-US" sz="1600"/>
                        <a:t>Thống kê số lượng nhà hàng trong ứng dụng</a:t>
                      </a:r>
                      <a:endParaRPr lang="en-US" sz="1600"/>
                    </a:p>
                  </a:txBody>
                  <a:tcPr anchor="ctr" anchorCtr="0"/>
                </a:tc>
                <a:tc>
                  <a:txBody>
                    <a:bodyPr/>
                    <a:p>
                      <a:pPr algn="ctr">
                        <a:buNone/>
                      </a:pPr>
                      <a:r>
                        <a:rPr lang="en-US" sz="1600"/>
                        <a:t>Cho biết có bao nhiêu người làm đối tác làm ăn với doanh nghiệp</a:t>
                      </a:r>
                      <a:endParaRPr lang="en-US" sz="1600"/>
                    </a:p>
                  </a:txBody>
                  <a:tcPr anchor="ctr" anchorCtr="0"/>
                </a:tc>
                <a:tc>
                  <a:txBody>
                    <a:bodyPr/>
                    <a:p>
                      <a:pPr algn="ctr">
                        <a:buNone/>
                      </a:pPr>
                      <a:r>
                        <a:rPr lang="en-US" sz="1600"/>
                        <a:t>3</a:t>
                      </a:r>
                      <a:endParaRPr lang="en-US" sz="1600"/>
                    </a:p>
                  </a:txBody>
                  <a:tcPr anchor="ctr" anchorCtr="0"/>
                </a:tc>
                <a:tc>
                  <a:txBody>
                    <a:bodyPr/>
                    <a:p>
                      <a:pPr algn="ctr">
                        <a:buNone/>
                      </a:pPr>
                      <a:r>
                        <a:rPr lang="en-US" sz="1600"/>
                        <a:t>Medium</a:t>
                      </a:r>
                      <a:endParaRPr lang="en-US" sz="1600"/>
                    </a:p>
                  </a:txBody>
                  <a:tcPr anchor="ctr" anchorCtr="0"/>
                </a:tc>
              </a:tr>
              <a:tr h="845820">
                <a:tc>
                  <a:txBody>
                    <a:bodyPr/>
                    <a:p>
                      <a:pPr algn="ctr">
                        <a:buNone/>
                      </a:pPr>
                      <a:r>
                        <a:rPr lang="vi-VN" altLang="en-US" sz="1600"/>
                        <a:t>RQ75</a:t>
                      </a:r>
                      <a:endParaRPr lang="vi-VN" altLang="en-US" sz="1600"/>
                    </a:p>
                  </a:txBody>
                  <a:tcPr anchor="ctr" anchorCtr="0"/>
                </a:tc>
                <a:tc>
                  <a:txBody>
                    <a:bodyPr/>
                    <a:p>
                      <a:pPr algn="ctr">
                        <a:buNone/>
                      </a:pPr>
                      <a:r>
                        <a:rPr lang="en-US" sz="1600">
                          <a:latin typeface="Arial" panose="020B0604020202020204" pitchFamily="34" charset="0"/>
                          <a:cs typeface="Arial" panose="020B0604020202020204" pitchFamily="34" charset="0"/>
                        </a:rPr>
                        <a:t>Admin</a:t>
                      </a:r>
                      <a:endParaRPr lang="en-US" sz="1600">
                        <a:latin typeface="Arial" panose="020B0604020202020204" pitchFamily="34" charset="0"/>
                        <a:cs typeface="Arial" panose="020B0604020202020204" pitchFamily="34" charset="0"/>
                      </a:endParaRPr>
                    </a:p>
                  </a:txBody>
                  <a:tcPr anchor="ctr" anchorCtr="0"/>
                </a:tc>
                <a:tc>
                  <a:txBody>
                    <a:bodyPr/>
                    <a:p>
                      <a:pPr algn="ctr">
                        <a:buNone/>
                      </a:pPr>
                      <a:r>
                        <a:rPr lang="en-US" sz="1600"/>
                        <a:t>Thống kê món ăn bán chạy nhất trong tháng</a:t>
                      </a:r>
                      <a:endParaRPr lang="en-US" sz="1600"/>
                    </a:p>
                  </a:txBody>
                  <a:tcPr anchor="ctr" anchorCtr="0"/>
                </a:tc>
                <a:tc>
                  <a:txBody>
                    <a:bodyPr/>
                    <a:p>
                      <a:pPr algn="ctr">
                        <a:buNone/>
                      </a:pPr>
                      <a:r>
                        <a:rPr lang="en-US" sz="1600"/>
                        <a:t>Giúp quản trị viên biết món nào đang được ưa chuộng trong tháng này</a:t>
                      </a:r>
                      <a:endParaRPr lang="en-US" sz="1600"/>
                    </a:p>
                  </a:txBody>
                  <a:tcPr anchor="ctr" anchorCtr="0"/>
                </a:tc>
                <a:tc>
                  <a:txBody>
                    <a:bodyPr/>
                    <a:p>
                      <a:pPr algn="ctr">
                        <a:buNone/>
                      </a:pPr>
                      <a:r>
                        <a:rPr lang="en-US" sz="1600"/>
                        <a:t>3</a:t>
                      </a:r>
                      <a:endParaRPr lang="en-US" sz="1600"/>
                    </a:p>
                  </a:txBody>
                  <a:tcPr anchor="ctr" anchorCtr="0"/>
                </a:tc>
                <a:tc>
                  <a:txBody>
                    <a:bodyPr/>
                    <a:p>
                      <a:pPr algn="ctr">
                        <a:buNone/>
                      </a:pPr>
                      <a:r>
                        <a:rPr lang="en-US" sz="1600"/>
                        <a:t>Medium</a:t>
                      </a:r>
                      <a:endParaRPr lang="en-US" sz="1600"/>
                    </a:p>
                  </a:txBody>
                  <a:tcPr anchor="ctr" anchorCtr="0"/>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1000">
        <p:cover dir="u"/>
      </p:transition>
    </mc:Choice>
    <mc:Fallback>
      <p:transition spd="slow">
        <p:cover dir="u"/>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p:nvPr/>
        </p:nvGraphicFramePr>
        <p:xfrm>
          <a:off x="-34925" y="0"/>
          <a:ext cx="12261215" cy="6914515"/>
        </p:xfrm>
        <a:graphic>
          <a:graphicData uri="http://schemas.openxmlformats.org/drawingml/2006/table">
            <a:tbl>
              <a:tblPr firstRow="1" bandRow="1">
                <a:tableStyleId>{93296810-A885-4BE3-A3E7-6D5BEEA58F35}</a:tableStyleId>
              </a:tblPr>
              <a:tblGrid>
                <a:gridCol w="1052195"/>
                <a:gridCol w="1532255"/>
                <a:gridCol w="2933065"/>
                <a:gridCol w="3698240"/>
                <a:gridCol w="1590675"/>
                <a:gridCol w="1454785"/>
              </a:tblGrid>
              <a:tr h="845820">
                <a:tc rowSpan="2">
                  <a:txBody>
                    <a:bodyPr/>
                    <a:p>
                      <a:pPr algn="ctr">
                        <a:buNone/>
                      </a:pPr>
                      <a:r>
                        <a:rPr lang="vi-VN" altLang="en-US" sz="2400"/>
                        <a:t>ID</a:t>
                      </a:r>
                      <a:endParaRPr lang="vi-VN" altLang="en-US" sz="2400"/>
                    </a:p>
                  </a:txBody>
                  <a:tcPr anchor="ctr" anchorCtr="0"/>
                </a:tc>
                <a:tc gridSpan="3">
                  <a:txBody>
                    <a:bodyPr/>
                    <a:p>
                      <a:pPr algn="ctr">
                        <a:buNone/>
                      </a:pPr>
                      <a:r>
                        <a:rPr lang="en-US" sz="2400"/>
                        <a:t>STORY / FEATURE / REQUEST</a:t>
                      </a:r>
                      <a:endParaRPr lang="en-US" sz="2400"/>
                    </a:p>
                  </a:txBody>
                  <a:tcPr anchor="ctr" anchorCtr="0"/>
                </a:tc>
                <a:tc hMerge="1">
                  <a:tcPr anchor="ctr" anchorCtr="0"/>
                </a:tc>
                <a:tc hMerge="1">
                  <a:tcPr anchor="ctr" anchorCtr="0"/>
                </a:tc>
                <a:tc rowSpan="2">
                  <a:txBody>
                    <a:bodyPr/>
                    <a:p>
                      <a:pPr algn="ctr">
                        <a:buNone/>
                      </a:pPr>
                      <a:r>
                        <a:rPr lang="en-US" altLang="zh-CN" sz="2400">
                          <a:solidFill>
                            <a:schemeClr val="bg1"/>
                          </a:solidFill>
                        </a:rPr>
                        <a:t>Priority</a:t>
                      </a:r>
                      <a:endParaRPr lang="en-US" sz="2400"/>
                    </a:p>
                  </a:txBody>
                  <a:tcPr anchor="ctr" anchorCtr="0"/>
                </a:tc>
                <a:tc rowSpan="2">
                  <a:txBody>
                    <a:bodyPr/>
                    <a:p>
                      <a:pPr algn="ctr">
                        <a:buNone/>
                      </a:pPr>
                      <a:r>
                        <a:rPr lang="en-US" altLang="zh-CN" sz="2400">
                          <a:solidFill>
                            <a:schemeClr val="bg1"/>
                          </a:solidFill>
                        </a:rPr>
                        <a:t>Business Value</a:t>
                      </a:r>
                      <a:endParaRPr lang="en-US" sz="2400"/>
                    </a:p>
                  </a:txBody>
                  <a:tcPr anchor="ctr" anchorCtr="0"/>
                </a:tc>
              </a:tr>
              <a:tr h="990600">
                <a:tc vMerge="1">
                  <a:tcPr anchor="ctr" anchorCtr="0"/>
                </a:tc>
                <a:tc>
                  <a:txBody>
                    <a:bodyPr/>
                    <a:p>
                      <a:pPr algn="ctr">
                        <a:buNone/>
                      </a:pPr>
                      <a:r>
                        <a:rPr lang="en-US" sz="2400">
                          <a:solidFill>
                            <a:schemeClr val="bg1"/>
                          </a:solidFill>
                        </a:rPr>
                        <a:t>As a/an</a:t>
                      </a:r>
                      <a:endParaRPr lang="en-US" sz="2400">
                        <a:solidFill>
                          <a:schemeClr val="bg1"/>
                        </a:solidFill>
                      </a:endParaRPr>
                    </a:p>
                    <a:p>
                      <a:pPr algn="ctr">
                        <a:buNone/>
                      </a:pPr>
                      <a:r>
                        <a:rPr lang="en-US" sz="2400">
                          <a:solidFill>
                            <a:schemeClr val="bg1"/>
                          </a:solidFill>
                        </a:rPr>
                        <a:t>[User role]</a:t>
                      </a:r>
                      <a:endParaRPr lang="en-US" sz="2400">
                        <a:solidFill>
                          <a:schemeClr val="bg1"/>
                        </a:solidFill>
                      </a:endParaRPr>
                    </a:p>
                  </a:txBody>
                  <a:tcPr anchor="ctr" anchorCtr="0">
                    <a:solidFill>
                      <a:schemeClr val="accent6"/>
                    </a:solidFill>
                  </a:tcPr>
                </a:tc>
                <a:tc>
                  <a:txBody>
                    <a:bodyPr/>
                    <a:p>
                      <a:pPr algn="ctr">
                        <a:buNone/>
                      </a:pPr>
                      <a:r>
                        <a:rPr lang="en-US" sz="2400">
                          <a:solidFill>
                            <a:schemeClr val="bg1"/>
                          </a:solidFill>
                        </a:rPr>
                        <a:t>I want to [Goal]  </a:t>
                      </a:r>
                      <a:endParaRPr lang="en-US" sz="2400">
                        <a:solidFill>
                          <a:schemeClr val="bg1"/>
                        </a:solidFill>
                      </a:endParaRPr>
                    </a:p>
                  </a:txBody>
                  <a:tcPr anchor="ctr" anchorCtr="0">
                    <a:solidFill>
                      <a:schemeClr val="accent6"/>
                    </a:solidFill>
                  </a:tcPr>
                </a:tc>
                <a:tc>
                  <a:txBody>
                    <a:bodyPr/>
                    <a:p>
                      <a:pPr algn="ctr">
                        <a:buNone/>
                      </a:pPr>
                      <a:r>
                        <a:rPr lang="en-US" sz="2400">
                          <a:solidFill>
                            <a:schemeClr val="bg1"/>
                          </a:solidFill>
                        </a:rPr>
                        <a:t>So that</a:t>
                      </a:r>
                      <a:endParaRPr lang="en-US" sz="2400">
                        <a:solidFill>
                          <a:schemeClr val="bg1"/>
                        </a:solidFill>
                      </a:endParaRPr>
                    </a:p>
                    <a:p>
                      <a:pPr algn="ctr">
                        <a:buNone/>
                      </a:pPr>
                      <a:r>
                        <a:rPr lang="en-US" sz="2400">
                          <a:solidFill>
                            <a:schemeClr val="bg1"/>
                          </a:solidFill>
                        </a:rPr>
                        <a:t>[reason] </a:t>
                      </a:r>
                      <a:endParaRPr lang="en-US" sz="2400">
                        <a:solidFill>
                          <a:schemeClr val="bg1"/>
                        </a:solidFill>
                      </a:endParaRPr>
                    </a:p>
                  </a:txBody>
                  <a:tcPr anchor="ctr" anchorCtr="0">
                    <a:solidFill>
                      <a:schemeClr val="accent6"/>
                    </a:solidFill>
                  </a:tcPr>
                </a:tc>
                <a:tc vMerge="1">
                  <a:tcPr anchor="ctr" anchorCtr="0">
                    <a:solidFill>
                      <a:schemeClr val="accent6"/>
                    </a:solidFill>
                  </a:tcPr>
                </a:tc>
                <a:tc vMerge="1">
                  <a:tcPr anchor="ctr" anchorCtr="0">
                    <a:solidFill>
                      <a:schemeClr val="accent6"/>
                    </a:solidFill>
                  </a:tcPr>
                </a:tc>
              </a:tr>
              <a:tr h="846455">
                <a:tc>
                  <a:txBody>
                    <a:bodyPr/>
                    <a:p>
                      <a:pPr algn="ctr">
                        <a:buNone/>
                      </a:pPr>
                      <a:r>
                        <a:rPr lang="vi-VN" altLang="en-US" sz="1600"/>
                        <a:t>RQ76</a:t>
                      </a:r>
                      <a:endParaRPr lang="vi-VN" altLang="en-US" sz="1600"/>
                    </a:p>
                  </a:txBody>
                  <a:tcPr anchor="ctr" anchorCtr="0"/>
                </a:tc>
                <a:tc>
                  <a:txBody>
                    <a:bodyPr/>
                    <a:p>
                      <a:pPr algn="ctr">
                        <a:buNone/>
                      </a:pPr>
                      <a:r>
                        <a:rPr lang="vi-VN" altLang="en-US" sz="1600">
                          <a:latin typeface="Arial" panose="020B0604020202020204" pitchFamily="34" charset="0"/>
                          <a:cs typeface="Arial" panose="020B0604020202020204" pitchFamily="34" charset="0"/>
                        </a:rPr>
                        <a:t>Admin</a:t>
                      </a:r>
                      <a:endParaRPr lang="vi-VN" altLang="en-US" sz="1600">
                        <a:latin typeface="Arial" panose="020B0604020202020204" pitchFamily="34" charset="0"/>
                        <a:cs typeface="Arial" panose="020B0604020202020204" pitchFamily="34" charset="0"/>
                      </a:endParaRPr>
                    </a:p>
                  </a:txBody>
                  <a:tcPr anchor="ctr" anchorCtr="0"/>
                </a:tc>
                <a:tc>
                  <a:txBody>
                    <a:bodyPr/>
                    <a:p>
                      <a:pPr algn="ctr">
                        <a:buNone/>
                      </a:pPr>
                      <a:r>
                        <a:rPr lang="en-US" sz="1600"/>
                        <a:t>Thống kê món ăn có tổng số lượng bán nhiều nhất</a:t>
                      </a:r>
                      <a:endParaRPr lang="en-US" sz="1600"/>
                    </a:p>
                  </a:txBody>
                  <a:tcPr anchor="ctr" anchorCtr="0"/>
                </a:tc>
                <a:tc>
                  <a:txBody>
                    <a:bodyPr/>
                    <a:p>
                      <a:pPr algn="ctr">
                        <a:buNone/>
                      </a:pPr>
                      <a:r>
                        <a:rPr lang="en-US" sz="1600"/>
                        <a:t>Giúp quản trị viên xác định món ăn được ưa chuộng nhất</a:t>
                      </a:r>
                      <a:endParaRPr lang="en-US" sz="1600"/>
                    </a:p>
                  </a:txBody>
                  <a:tcPr anchor="ctr" anchorCtr="0"/>
                </a:tc>
                <a:tc>
                  <a:txBody>
                    <a:bodyPr/>
                    <a:p>
                      <a:pPr algn="ctr">
                        <a:buNone/>
                      </a:pPr>
                      <a:r>
                        <a:rPr lang="en-US" sz="1600"/>
                        <a:t>3</a:t>
                      </a:r>
                      <a:endParaRPr lang="en-US" sz="1600"/>
                    </a:p>
                  </a:txBody>
                  <a:tcPr anchor="ctr" anchorCtr="0"/>
                </a:tc>
                <a:tc>
                  <a:txBody>
                    <a:bodyPr/>
                    <a:p>
                      <a:pPr algn="ctr">
                        <a:buNone/>
                      </a:pPr>
                      <a:r>
                        <a:rPr lang="en-US" sz="1600"/>
                        <a:t>Medium</a:t>
                      </a:r>
                      <a:endParaRPr lang="en-US" sz="1600"/>
                    </a:p>
                  </a:txBody>
                  <a:tcPr anchor="ctr" anchorCtr="0"/>
                </a:tc>
              </a:tr>
              <a:tr h="846455">
                <a:tc>
                  <a:txBody>
                    <a:bodyPr/>
                    <a:p>
                      <a:pPr algn="ctr">
                        <a:buNone/>
                      </a:pPr>
                      <a:r>
                        <a:rPr lang="vi-VN" altLang="en-US" sz="1600"/>
                        <a:t>RQ77</a:t>
                      </a:r>
                      <a:endParaRPr lang="vi-VN" altLang="en-US" sz="1600"/>
                    </a:p>
                  </a:txBody>
                  <a:tcPr anchor="ctr" anchorCtr="0"/>
                </a:tc>
                <a:tc>
                  <a:txBody>
                    <a:bodyPr/>
                    <a:p>
                      <a:pPr algn="ctr">
                        <a:buNone/>
                      </a:pPr>
                      <a:r>
                        <a:rPr lang="en-US" sz="1600">
                          <a:latin typeface="Arial" panose="020B0604020202020204" pitchFamily="34" charset="0"/>
                          <a:cs typeface="Arial" panose="020B0604020202020204" pitchFamily="34" charset="0"/>
                        </a:rPr>
                        <a:t>Admin</a:t>
                      </a:r>
                      <a:endParaRPr lang="en-US" sz="1600">
                        <a:latin typeface="Arial" panose="020B0604020202020204" pitchFamily="34" charset="0"/>
                        <a:cs typeface="Arial" panose="020B0604020202020204" pitchFamily="34" charset="0"/>
                      </a:endParaRPr>
                    </a:p>
                  </a:txBody>
                  <a:tcPr anchor="ctr" anchorCtr="0"/>
                </a:tc>
                <a:tc>
                  <a:txBody>
                    <a:bodyPr/>
                    <a:p>
                      <a:pPr algn="ctr">
                        <a:buNone/>
                      </a:pPr>
                      <a:r>
                        <a:rPr lang="en-US" sz="1600"/>
                        <a:t>Thống kê lợi nhuận tháng này của ứng dụng</a:t>
                      </a:r>
                      <a:endParaRPr lang="en-US" sz="1600"/>
                    </a:p>
                  </a:txBody>
                  <a:tcPr anchor="ctr" anchorCtr="0"/>
                </a:tc>
                <a:tc>
                  <a:txBody>
                    <a:bodyPr/>
                    <a:p>
                      <a:pPr algn="ctr">
                        <a:buNone/>
                      </a:pPr>
                      <a:r>
                        <a:rPr lang="en-US" sz="1600"/>
                        <a:t>Cho quản trị viên biết tình hình kinh doanh của họ trong tháng</a:t>
                      </a:r>
                      <a:endParaRPr lang="en-US" sz="1600"/>
                    </a:p>
                  </a:txBody>
                  <a:tcPr anchor="ctr" anchorCtr="0"/>
                </a:tc>
                <a:tc>
                  <a:txBody>
                    <a:bodyPr/>
                    <a:p>
                      <a:pPr algn="ctr">
                        <a:buNone/>
                      </a:pPr>
                      <a:r>
                        <a:rPr lang="en-US" sz="1600"/>
                        <a:t>3</a:t>
                      </a:r>
                      <a:endParaRPr lang="en-US" sz="1600"/>
                    </a:p>
                  </a:txBody>
                  <a:tcPr anchor="ctr" anchorCtr="0"/>
                </a:tc>
                <a:tc>
                  <a:txBody>
                    <a:bodyPr/>
                    <a:p>
                      <a:pPr algn="ctr">
                        <a:buNone/>
                      </a:pPr>
                      <a:r>
                        <a:rPr lang="en-US" sz="1600"/>
                        <a:t>Medium</a:t>
                      </a:r>
                      <a:endParaRPr lang="en-US" sz="1600"/>
                    </a:p>
                  </a:txBody>
                  <a:tcPr anchor="ctr" anchorCtr="0"/>
                </a:tc>
              </a:tr>
              <a:tr h="846455">
                <a:tc>
                  <a:txBody>
                    <a:bodyPr/>
                    <a:p>
                      <a:pPr algn="ctr">
                        <a:buNone/>
                      </a:pPr>
                      <a:r>
                        <a:rPr lang="vi-VN" altLang="en-US" sz="1600"/>
                        <a:t>RQ78</a:t>
                      </a:r>
                      <a:endParaRPr lang="vi-VN" altLang="en-US" sz="1600"/>
                    </a:p>
                  </a:txBody>
                  <a:tcPr anchor="ctr" anchorCtr="0"/>
                </a:tc>
                <a:tc>
                  <a:txBody>
                    <a:bodyPr/>
                    <a:p>
                      <a:pPr algn="ctr">
                        <a:buNone/>
                      </a:pPr>
                      <a:r>
                        <a:rPr lang="en-US" sz="1600">
                          <a:latin typeface="Arial" panose="020B0604020202020204" pitchFamily="34" charset="0"/>
                          <a:cs typeface="Arial" panose="020B0604020202020204" pitchFamily="34" charset="0"/>
                        </a:rPr>
                        <a:t>Admin</a:t>
                      </a:r>
                      <a:endParaRPr lang="en-US" sz="1600">
                        <a:latin typeface="Arial" panose="020B0604020202020204" pitchFamily="34" charset="0"/>
                        <a:cs typeface="Arial" panose="020B0604020202020204" pitchFamily="34" charset="0"/>
                      </a:endParaRPr>
                    </a:p>
                  </a:txBody>
                  <a:tcPr anchor="ctr" anchorCtr="0"/>
                </a:tc>
                <a:tc>
                  <a:txBody>
                    <a:bodyPr/>
                    <a:p>
                      <a:pPr algn="ctr">
                        <a:buNone/>
                      </a:pPr>
                      <a:r>
                        <a:rPr lang="en-US" sz="1600"/>
                        <a:t>So sánh lợi nhuận tháng trước</a:t>
                      </a:r>
                      <a:endParaRPr lang="en-US" sz="1600"/>
                    </a:p>
                  </a:txBody>
                  <a:tcPr anchor="ctr" anchorCtr="0"/>
                </a:tc>
                <a:tc>
                  <a:txBody>
                    <a:bodyPr/>
                    <a:p>
                      <a:pPr algn="ctr">
                        <a:buNone/>
                      </a:pPr>
                      <a:r>
                        <a:rPr lang="en-US" sz="1600"/>
                        <a:t>Xác định việc kinh doanh đang đi lên hoặc đi xuống</a:t>
                      </a:r>
                      <a:endParaRPr lang="en-US" sz="1600"/>
                    </a:p>
                  </a:txBody>
                  <a:tcPr anchor="ctr" anchorCtr="0"/>
                </a:tc>
                <a:tc>
                  <a:txBody>
                    <a:bodyPr/>
                    <a:p>
                      <a:pPr algn="ctr">
                        <a:buNone/>
                      </a:pPr>
                      <a:r>
                        <a:rPr lang="en-US" sz="1600"/>
                        <a:t>4</a:t>
                      </a:r>
                      <a:endParaRPr lang="en-US" sz="1600"/>
                    </a:p>
                  </a:txBody>
                  <a:tcPr anchor="ctr" anchorCtr="0"/>
                </a:tc>
                <a:tc>
                  <a:txBody>
                    <a:bodyPr/>
                    <a:p>
                      <a:pPr algn="ctr">
                        <a:buNone/>
                      </a:pPr>
                      <a:r>
                        <a:rPr lang="en-US" sz="1600"/>
                        <a:t>Medium</a:t>
                      </a:r>
                      <a:endParaRPr lang="en-US" sz="1600"/>
                    </a:p>
                  </a:txBody>
                  <a:tcPr anchor="ctr" anchorCtr="0"/>
                </a:tc>
              </a:tr>
              <a:tr h="846455">
                <a:tc>
                  <a:txBody>
                    <a:bodyPr/>
                    <a:p>
                      <a:pPr algn="ctr">
                        <a:buNone/>
                      </a:pPr>
                      <a:endParaRPr lang="vi-VN" altLang="en-US" sz="1600"/>
                    </a:p>
                  </a:txBody>
                  <a:tcPr anchor="ctr" anchorCtr="0"/>
                </a:tc>
                <a:tc>
                  <a:txBody>
                    <a:bodyPr/>
                    <a:p>
                      <a:pPr algn="ctr">
                        <a:buNone/>
                      </a:pPr>
                      <a:endParaRPr lang="en-US" sz="1600">
                        <a:latin typeface="Arial" panose="020B0604020202020204" pitchFamily="34" charset="0"/>
                        <a:cs typeface="Arial" panose="020B0604020202020204" pitchFamily="34" charset="0"/>
                      </a:endParaRPr>
                    </a:p>
                  </a:txBody>
                  <a:tcPr anchor="ctr" anchorCtr="0"/>
                </a:tc>
                <a:tc>
                  <a:txBody>
                    <a:bodyPr/>
                    <a:p>
                      <a:pPr algn="ctr">
                        <a:buNone/>
                      </a:pPr>
                      <a:endParaRPr lang="en-US" sz="1600"/>
                    </a:p>
                  </a:txBody>
                  <a:tcPr anchor="ctr" anchorCtr="0"/>
                </a:tc>
                <a:tc>
                  <a:txBody>
                    <a:bodyPr/>
                    <a:p>
                      <a:pPr algn="ctr">
                        <a:buNone/>
                      </a:pPr>
                      <a:endParaRPr lang="en-US" sz="1600"/>
                    </a:p>
                  </a:txBody>
                  <a:tcPr anchor="ctr" anchorCtr="0"/>
                </a:tc>
                <a:tc>
                  <a:txBody>
                    <a:bodyPr/>
                    <a:p>
                      <a:pPr algn="ctr">
                        <a:buNone/>
                      </a:pPr>
                      <a:endParaRPr lang="en-US" sz="1600"/>
                    </a:p>
                  </a:txBody>
                  <a:tcPr anchor="ctr" anchorCtr="0"/>
                </a:tc>
                <a:tc>
                  <a:txBody>
                    <a:bodyPr/>
                    <a:p>
                      <a:pPr algn="ctr">
                        <a:buNone/>
                      </a:pPr>
                      <a:endParaRPr lang="en-US" sz="1600"/>
                    </a:p>
                  </a:txBody>
                  <a:tcPr anchor="ctr" anchorCtr="0"/>
                </a:tc>
              </a:tr>
              <a:tr h="846455">
                <a:tc>
                  <a:txBody>
                    <a:bodyPr/>
                    <a:p>
                      <a:pPr algn="ctr">
                        <a:buNone/>
                      </a:pPr>
                      <a:endParaRPr lang="vi-VN" altLang="en-US" sz="1600"/>
                    </a:p>
                  </a:txBody>
                  <a:tcPr anchor="ctr" anchorCtr="0"/>
                </a:tc>
                <a:tc>
                  <a:txBody>
                    <a:bodyPr/>
                    <a:p>
                      <a:pPr algn="ctr">
                        <a:buNone/>
                      </a:pPr>
                      <a:endParaRPr lang="en-US" sz="1600">
                        <a:latin typeface="Arial" panose="020B0604020202020204" pitchFamily="34" charset="0"/>
                        <a:cs typeface="Arial" panose="020B0604020202020204" pitchFamily="34" charset="0"/>
                      </a:endParaRPr>
                    </a:p>
                  </a:txBody>
                  <a:tcPr anchor="ctr" anchorCtr="0"/>
                </a:tc>
                <a:tc>
                  <a:txBody>
                    <a:bodyPr/>
                    <a:p>
                      <a:pPr algn="ctr">
                        <a:buNone/>
                      </a:pPr>
                      <a:endParaRPr lang="en-US" sz="1600"/>
                    </a:p>
                  </a:txBody>
                  <a:tcPr anchor="ctr" anchorCtr="0"/>
                </a:tc>
                <a:tc>
                  <a:txBody>
                    <a:bodyPr/>
                    <a:p>
                      <a:pPr algn="ctr">
                        <a:buNone/>
                      </a:pPr>
                      <a:endParaRPr lang="en-US" sz="1600"/>
                    </a:p>
                  </a:txBody>
                  <a:tcPr anchor="ctr" anchorCtr="0"/>
                </a:tc>
                <a:tc>
                  <a:txBody>
                    <a:bodyPr/>
                    <a:p>
                      <a:pPr algn="ctr">
                        <a:buNone/>
                      </a:pPr>
                      <a:endParaRPr lang="en-US" sz="1600"/>
                    </a:p>
                  </a:txBody>
                  <a:tcPr anchor="ctr" anchorCtr="0"/>
                </a:tc>
                <a:tc>
                  <a:txBody>
                    <a:bodyPr/>
                    <a:p>
                      <a:pPr algn="ctr">
                        <a:buNone/>
                      </a:pPr>
                      <a:endParaRPr lang="en-US" sz="1600"/>
                    </a:p>
                  </a:txBody>
                  <a:tcPr anchor="ctr" anchorCtr="0"/>
                </a:tc>
              </a:tr>
              <a:tr h="845820">
                <a:tc>
                  <a:txBody>
                    <a:bodyPr/>
                    <a:p>
                      <a:pPr algn="ctr">
                        <a:buNone/>
                      </a:pPr>
                      <a:endParaRPr lang="vi-VN" altLang="en-US" sz="1600"/>
                    </a:p>
                  </a:txBody>
                  <a:tcPr anchor="ctr" anchorCtr="0"/>
                </a:tc>
                <a:tc>
                  <a:txBody>
                    <a:bodyPr/>
                    <a:p>
                      <a:pPr algn="ctr">
                        <a:buNone/>
                      </a:pPr>
                      <a:endParaRPr lang="en-US" sz="1600">
                        <a:latin typeface="Arial" panose="020B0604020202020204" pitchFamily="34" charset="0"/>
                        <a:cs typeface="Arial" panose="020B0604020202020204" pitchFamily="34" charset="0"/>
                      </a:endParaRPr>
                    </a:p>
                  </a:txBody>
                  <a:tcPr anchor="ctr" anchorCtr="0"/>
                </a:tc>
                <a:tc>
                  <a:txBody>
                    <a:bodyPr/>
                    <a:p>
                      <a:pPr algn="ctr">
                        <a:buNone/>
                      </a:pPr>
                      <a:endParaRPr lang="en-US" sz="1600"/>
                    </a:p>
                  </a:txBody>
                  <a:tcPr anchor="ctr" anchorCtr="0"/>
                </a:tc>
                <a:tc>
                  <a:txBody>
                    <a:bodyPr/>
                    <a:p>
                      <a:pPr algn="ctr">
                        <a:buNone/>
                      </a:pPr>
                      <a:endParaRPr lang="en-US" sz="1600"/>
                    </a:p>
                  </a:txBody>
                  <a:tcPr anchor="ctr" anchorCtr="0"/>
                </a:tc>
                <a:tc>
                  <a:txBody>
                    <a:bodyPr/>
                    <a:p>
                      <a:pPr algn="ctr">
                        <a:buNone/>
                      </a:pPr>
                      <a:endParaRPr lang="en-US" sz="1600"/>
                    </a:p>
                  </a:txBody>
                  <a:tcPr anchor="ctr" anchorCtr="0"/>
                </a:tc>
                <a:tc>
                  <a:txBody>
                    <a:bodyPr/>
                    <a:p>
                      <a:pPr algn="ctr">
                        <a:buNone/>
                      </a:pPr>
                      <a:endParaRPr lang="en-US" sz="1600"/>
                    </a:p>
                  </a:txBody>
                  <a:tcPr anchor="ctr" anchorCtr="0"/>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1000">
        <p:cover dir="u"/>
      </p:transition>
    </mc:Choice>
    <mc:Fallback>
      <p:transition spd="slow">
        <p:cover dir="u"/>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extBox 25"/>
          <p:cNvSpPr txBox="1"/>
          <p:nvPr/>
        </p:nvSpPr>
        <p:spPr>
          <a:xfrm flipH="1">
            <a:off x="3791268" y="3649345"/>
            <a:ext cx="4609465" cy="521970"/>
          </a:xfrm>
          <a:prstGeom prst="rect">
            <a:avLst/>
          </a:prstGeom>
          <a:noFill/>
        </p:spPr>
        <p:txBody>
          <a:bodyPr wrap="square" rtlCol="0">
            <a:spAutoFit/>
            <a:scene3d>
              <a:camera prst="orthographicFront"/>
              <a:lightRig rig="threePt" dir="t"/>
            </a:scene3d>
          </a:bodyPr>
          <a:lstStyle/>
          <a:p>
            <a:pPr lvl="0" algn="ctr" fontAlgn="base"/>
            <a:r>
              <a:rPr lang="vi-VN" altLang="zh-CN" sz="2800" strike="noStrike" noProof="1">
                <a:solidFill>
                  <a:schemeClr val="tx1"/>
                </a:solidFill>
                <a:effectLst/>
                <a:latin typeface="Calibri" panose="020F0502020204030204" charset="0"/>
                <a:ea typeface="Calibri" panose="020F0502020204030204" charset="0"/>
                <a:cs typeface="Calibri" panose="020F0502020204030204" charset="0"/>
                <a:sym typeface="Microsoft YaHei" panose="020B0503020204020204" charset="-122"/>
              </a:rPr>
              <a:t>Product </a:t>
            </a:r>
            <a:r>
              <a:rPr lang="vi-VN" altLang="zh-CN" sz="2800" strike="noStrike" noProof="1">
                <a:solidFill>
                  <a:schemeClr val="tx1"/>
                </a:solidFill>
                <a:effectLst/>
                <a:latin typeface="Calibri" panose="020F0502020204030204" charset="0"/>
                <a:ea typeface="Calibri" panose="020F0502020204030204" charset="0"/>
                <a:cs typeface="Calibri" panose="020F0502020204030204" charset="0"/>
                <a:sym typeface="Microsoft YaHei" panose="020B0503020204020204" charset="-122"/>
              </a:rPr>
              <a:t>Backlog</a:t>
            </a:r>
            <a:endParaRPr lang="vi-VN" altLang="zh-CN" sz="2800" strike="noStrike" noProof="1">
              <a:solidFill>
                <a:schemeClr val="tx1"/>
              </a:solidFill>
              <a:effectLst/>
              <a:latin typeface="Calibri" panose="020F0502020204030204" charset="0"/>
              <a:ea typeface="Calibri" panose="020F0502020204030204" charset="0"/>
              <a:cs typeface="Calibri" panose="020F0502020204030204" charset="0"/>
              <a:sym typeface="Microsoft YaHei" panose="020B0503020204020204" charset="-122"/>
            </a:endParaRPr>
          </a:p>
        </p:txBody>
      </p:sp>
      <p:sp>
        <p:nvSpPr>
          <p:cNvPr id="43" name="TextBox 25"/>
          <p:cNvSpPr txBox="1"/>
          <p:nvPr/>
        </p:nvSpPr>
        <p:spPr>
          <a:xfrm flipH="1">
            <a:off x="3669665" y="4274185"/>
            <a:ext cx="4834890" cy="368300"/>
          </a:xfrm>
          <a:prstGeom prst="rect">
            <a:avLst/>
          </a:prstGeom>
          <a:noFill/>
        </p:spPr>
        <p:txBody>
          <a:bodyPr wrap="square" rtlCol="0">
            <a:spAutoFit/>
            <a:scene3d>
              <a:camera prst="orthographicFront"/>
              <a:lightRig rig="threePt" dir="t"/>
            </a:scene3d>
          </a:bodyPr>
          <a:lstStyle/>
          <a:p>
            <a:pPr lvl="0" algn="ctr" fontAlgn="base"/>
            <a:r>
              <a:rPr lang="vi-VN" altLang="zh-CN" strike="noStrike" noProof="1">
                <a:solidFill>
                  <a:schemeClr val="tx1"/>
                </a:solidFill>
                <a:effectLst/>
                <a:latin typeface="Calibri" panose="020F0502020204030204" charset="0"/>
                <a:ea typeface="Calibri" panose="020F0502020204030204" charset="0"/>
                <a:cs typeface="Calibri" panose="020F0502020204030204" charset="0"/>
                <a:sym typeface="Microsoft YaHei" panose="020B0503020204020204" charset="-122"/>
              </a:rPr>
              <a:t>Những tính năng dự tính cần thiết cho ứng </a:t>
            </a:r>
            <a:r>
              <a:rPr lang="vi-VN" altLang="zh-CN" strike="noStrike" noProof="1">
                <a:solidFill>
                  <a:schemeClr val="tx1"/>
                </a:solidFill>
                <a:effectLst/>
                <a:latin typeface="Calibri" panose="020F0502020204030204" charset="0"/>
                <a:ea typeface="Calibri" panose="020F0502020204030204" charset="0"/>
                <a:cs typeface="Calibri" panose="020F0502020204030204" charset="0"/>
                <a:sym typeface="Microsoft YaHei" panose="020B0503020204020204" charset="-122"/>
              </a:rPr>
              <a:t>dụng</a:t>
            </a:r>
            <a:endParaRPr lang="vi-VN" altLang="zh-CN" strike="noStrike" noProof="1">
              <a:solidFill>
                <a:schemeClr val="tx1"/>
              </a:solidFill>
              <a:effectLst/>
              <a:latin typeface="Calibri" panose="020F0502020204030204" charset="0"/>
              <a:ea typeface="Calibri" panose="020F0502020204030204" charset="0"/>
              <a:cs typeface="Calibri" panose="020F0502020204030204" charset="0"/>
              <a:sym typeface="Microsoft YaHei" panose="020B0503020204020204" charset="-122"/>
            </a:endParaRPr>
          </a:p>
        </p:txBody>
      </p:sp>
      <p:sp>
        <p:nvSpPr>
          <p:cNvPr id="6" name="圆角矩形 5"/>
          <p:cNvSpPr/>
          <p:nvPr/>
        </p:nvSpPr>
        <p:spPr>
          <a:xfrm>
            <a:off x="5307648" y="1770380"/>
            <a:ext cx="1482725" cy="1482725"/>
          </a:xfrm>
          <a:prstGeom prst="roundRect">
            <a:avLst>
              <a:gd name="adj" fmla="val 50000"/>
            </a:avLst>
          </a:prstGeom>
          <a:solidFill>
            <a:srgbClr val="5E26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Calibri" panose="020F0502020204030204" charset="0"/>
              <a:cs typeface="Calibri" panose="020F0502020204030204" charset="0"/>
            </a:endParaRPr>
          </a:p>
        </p:txBody>
      </p:sp>
      <p:pic>
        <p:nvPicPr>
          <p:cNvPr id="9" name="图片 8" descr="6"/>
          <p:cNvPicPr>
            <a:picLocks noChangeAspect="1"/>
          </p:cNvPicPr>
          <p:nvPr/>
        </p:nvPicPr>
        <p:blipFill>
          <a:blip r:embed="rId1"/>
          <a:stretch>
            <a:fillRect/>
          </a:stretch>
        </p:blipFill>
        <p:spPr>
          <a:xfrm>
            <a:off x="5414645" y="1578610"/>
            <a:ext cx="1270000" cy="18669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advTm="0">
        <p:cover dir="d"/>
      </p:transition>
    </mc:Choice>
    <mc:Fallback>
      <p:transition spd="slow" advTm="0">
        <p:cover dir="d"/>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959485" y="1121410"/>
            <a:ext cx="2480945" cy="3601720"/>
          </a:xfrm>
          <a:prstGeom prst="rect">
            <a:avLst/>
          </a:prstGeom>
          <a:blipFill rotWithShape="1">
            <a:blip r:embed="rId1"/>
            <a:stretch>
              <a:fillRect/>
            </a:stretch>
          </a:blipFill>
          <a:ln w="95250">
            <a:solidFill>
              <a:schemeClr val="bg1"/>
            </a:solidFill>
          </a:ln>
          <a:effectLst>
            <a:outerShdw blurRad="1905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fontAlgn="base"/>
            <a:endParaRPr lang="zh-CN" altLang="en-US">
              <a:ea typeface="Calibri" panose="020F0502020204030204" charset="0"/>
              <a:cs typeface="Calibri" panose="020F0502020204030204" charset="0"/>
              <a:sym typeface="+mn-ea"/>
            </a:endParaRPr>
          </a:p>
        </p:txBody>
      </p:sp>
      <p:sp>
        <p:nvSpPr>
          <p:cNvPr id="14" name="矩形 13"/>
          <p:cNvSpPr/>
          <p:nvPr/>
        </p:nvSpPr>
        <p:spPr>
          <a:xfrm>
            <a:off x="3536315" y="1121410"/>
            <a:ext cx="2480945" cy="3599815"/>
          </a:xfrm>
          <a:prstGeom prst="rect">
            <a:avLst/>
          </a:prstGeom>
          <a:solidFill>
            <a:srgbClr val="5E26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2400" strike="noStrike" noProof="1">
              <a:ea typeface="Calibri" panose="020F0502020204030204" charset="0"/>
              <a:cs typeface="Calibri" panose="020F0502020204030204" charset="0"/>
            </a:endParaRPr>
          </a:p>
        </p:txBody>
      </p:sp>
      <p:sp>
        <p:nvSpPr>
          <p:cNvPr id="17" name="矩形 16"/>
          <p:cNvSpPr/>
          <p:nvPr/>
        </p:nvSpPr>
        <p:spPr>
          <a:xfrm>
            <a:off x="6132830" y="1121410"/>
            <a:ext cx="2480945" cy="3601720"/>
          </a:xfrm>
          <a:prstGeom prst="rect">
            <a:avLst/>
          </a:prstGeom>
          <a:blipFill rotWithShape="1">
            <a:blip r:embed="rId2"/>
            <a:stretch>
              <a:fillRect/>
            </a:stretch>
          </a:blipFill>
          <a:ln w="95250">
            <a:solidFill>
              <a:schemeClr val="bg1"/>
            </a:solidFill>
          </a:ln>
          <a:effectLst>
            <a:outerShdw blurRad="1905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fontAlgn="base"/>
            <a:endParaRPr lang="zh-CN" altLang="en-US">
              <a:ea typeface="Calibri" panose="020F0502020204030204" charset="0"/>
              <a:cs typeface="Calibri" panose="020F0502020204030204" charset="0"/>
              <a:sym typeface="+mn-ea"/>
            </a:endParaRPr>
          </a:p>
        </p:txBody>
      </p:sp>
      <p:sp>
        <p:nvSpPr>
          <p:cNvPr id="18" name="矩形 17"/>
          <p:cNvSpPr/>
          <p:nvPr/>
        </p:nvSpPr>
        <p:spPr>
          <a:xfrm>
            <a:off x="8693785" y="1121410"/>
            <a:ext cx="2480945" cy="3599815"/>
          </a:xfrm>
          <a:prstGeom prst="rect">
            <a:avLst/>
          </a:prstGeom>
          <a:solidFill>
            <a:srgbClr val="FFF4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2400" strike="noStrike" noProof="1">
              <a:ea typeface="Calibri" panose="020F0502020204030204" charset="0"/>
              <a:cs typeface="Calibri" panose="020F0502020204030204" charset="0"/>
            </a:endParaRPr>
          </a:p>
        </p:txBody>
      </p:sp>
      <p:sp>
        <p:nvSpPr>
          <p:cNvPr id="140297" name="文本框 22"/>
          <p:cNvSpPr txBox="1"/>
          <p:nvPr/>
        </p:nvSpPr>
        <p:spPr>
          <a:xfrm flipH="1">
            <a:off x="3572510" y="2260600"/>
            <a:ext cx="2237105" cy="1641475"/>
          </a:xfrm>
          <a:prstGeom prst="rect">
            <a:avLst/>
          </a:prstGeom>
          <a:noFill/>
          <a:ln w="9525">
            <a:noFill/>
          </a:ln>
          <a:effectLst>
            <a:outerShdw sx="999" sy="999" algn="ctr" rotWithShape="0">
              <a:srgbClr val="000000"/>
            </a:outerShdw>
          </a:effectLst>
        </p:spPr>
        <p:txBody>
          <a:bodyPr wrap="square" anchor="t">
            <a:spAutoFit/>
          </a:bodyPr>
          <a:lstStyle/>
          <a:p>
            <a:pPr lvl="0" algn="just">
              <a:lnSpc>
                <a:spcPct val="120000"/>
              </a:lnSpc>
            </a:pPr>
            <a:r>
              <a:rPr lang="vi-VN" altLang="en-US" sz="1400" dirty="0">
                <a:solidFill>
                  <a:schemeClr val="bg1"/>
                </a:solidFill>
                <a:latin typeface="Calibri" panose="020F0502020204030204" charset="0"/>
                <a:ea typeface="Calibri" panose="020F0502020204030204" charset="0"/>
                <a:cs typeface="Calibri" panose="020F0502020204030204" charset="0"/>
                <a:sym typeface="SimSun" panose="02010600030101010101" pitchFamily="2" charset="-122"/>
              </a:rPr>
              <a:t>Nguyễn Đình Anh </a:t>
            </a:r>
            <a:r>
              <a:rPr lang="vi-VN" altLang="en-US" sz="1400" dirty="0">
                <a:solidFill>
                  <a:schemeClr val="bg1"/>
                </a:solidFill>
                <a:latin typeface="Calibri" panose="020F0502020204030204" charset="0"/>
                <a:ea typeface="Calibri" panose="020F0502020204030204" charset="0"/>
                <a:cs typeface="Calibri" panose="020F0502020204030204" charset="0"/>
                <a:sym typeface="SimSun" panose="02010600030101010101" pitchFamily="2" charset="-122"/>
              </a:rPr>
              <a:t>Tuấn</a:t>
            </a:r>
            <a:endParaRPr lang="vi-VN" altLang="en-US" sz="1400" dirty="0">
              <a:solidFill>
                <a:schemeClr val="bg1"/>
              </a:solidFill>
              <a:latin typeface="Calibri" panose="020F0502020204030204" charset="0"/>
              <a:ea typeface="Calibri" panose="020F0502020204030204" charset="0"/>
              <a:cs typeface="Calibri" panose="020F0502020204030204" charset="0"/>
              <a:sym typeface="SimSun" panose="02010600030101010101" pitchFamily="2" charset="-122"/>
            </a:endParaRPr>
          </a:p>
          <a:p>
            <a:pPr lvl="0" algn="just">
              <a:lnSpc>
                <a:spcPct val="120000"/>
              </a:lnSpc>
            </a:pPr>
            <a:r>
              <a:rPr lang="vi-VN" altLang="en-US" sz="1400" dirty="0">
                <a:solidFill>
                  <a:schemeClr val="bg1"/>
                </a:solidFill>
                <a:latin typeface="Calibri" panose="020F0502020204030204" charset="0"/>
                <a:ea typeface="Calibri" panose="020F0502020204030204" charset="0"/>
                <a:cs typeface="Calibri" panose="020F0502020204030204" charset="0"/>
                <a:sym typeface="SimSun" panose="02010600030101010101" pitchFamily="2" charset="-122"/>
              </a:rPr>
              <a:t>Đảm nhiệm vai trò xây dựng Product Backlog, xác định tính năng ứng dụng, xác định độ ưu tiên của từng tính </a:t>
            </a:r>
            <a:r>
              <a:rPr lang="vi-VN" altLang="en-US" sz="1400" dirty="0">
                <a:solidFill>
                  <a:schemeClr val="bg1"/>
                </a:solidFill>
                <a:latin typeface="Calibri" panose="020F0502020204030204" charset="0"/>
                <a:ea typeface="Calibri" panose="020F0502020204030204" charset="0"/>
                <a:cs typeface="Calibri" panose="020F0502020204030204" charset="0"/>
                <a:sym typeface="SimSun" panose="02010600030101010101" pitchFamily="2" charset="-122"/>
              </a:rPr>
              <a:t>năng.</a:t>
            </a:r>
            <a:endParaRPr lang="vi-VN" altLang="en-US" sz="1400" dirty="0">
              <a:solidFill>
                <a:schemeClr val="bg1"/>
              </a:solidFill>
              <a:latin typeface="Calibri" panose="020F0502020204030204" charset="0"/>
              <a:ea typeface="Calibri" panose="020F0502020204030204" charset="0"/>
              <a:cs typeface="Calibri" panose="020F0502020204030204" charset="0"/>
              <a:sym typeface="SimSun" panose="02010600030101010101" pitchFamily="2" charset="-122"/>
            </a:endParaRPr>
          </a:p>
        </p:txBody>
      </p:sp>
      <p:sp>
        <p:nvSpPr>
          <p:cNvPr id="10250" name="文本框 20"/>
          <p:cNvSpPr txBox="1"/>
          <p:nvPr/>
        </p:nvSpPr>
        <p:spPr>
          <a:xfrm flipH="1">
            <a:off x="3732530" y="1552575"/>
            <a:ext cx="2077085" cy="378460"/>
          </a:xfrm>
          <a:prstGeom prst="rect">
            <a:avLst/>
          </a:prstGeom>
          <a:noFill/>
          <a:ln w="9525">
            <a:noFill/>
            <a:miter/>
          </a:ln>
          <a:effectLst>
            <a:outerShdw sx="999" sy="999" algn="ctr" rotWithShape="0">
              <a:srgbClr val="000000"/>
            </a:outerShdw>
          </a:effectLst>
        </p:spPr>
        <p:txBody>
          <a:bodyPr wrap="square" anchor="t">
            <a:spAutoFit/>
          </a:bodyPr>
          <a:lstStyle/>
          <a:p>
            <a:pPr lvl="0" algn="ctr" fontAlgn="base"/>
            <a:r>
              <a:rPr lang="vi-VN" altLang="zh-CN" sz="1865" strike="noStrike" noProof="1">
                <a:solidFill>
                  <a:schemeClr val="bg1"/>
                </a:solidFill>
                <a:latin typeface="Calibri" panose="020F0502020204030204" charset="0"/>
                <a:ea typeface="Calibri" panose="020F0502020204030204" charset="0"/>
                <a:cs typeface="Calibri" panose="020F0502020204030204" charset="0"/>
                <a:sym typeface="Arial" panose="020B0604020202020204" pitchFamily="34" charset="0"/>
              </a:rPr>
              <a:t>Project </a:t>
            </a:r>
            <a:r>
              <a:rPr lang="vi-VN" altLang="zh-CN" sz="1865" strike="noStrike" noProof="1">
                <a:solidFill>
                  <a:schemeClr val="bg1"/>
                </a:solidFill>
                <a:latin typeface="Calibri" panose="020F0502020204030204" charset="0"/>
                <a:ea typeface="Calibri" panose="020F0502020204030204" charset="0"/>
                <a:cs typeface="Calibri" panose="020F0502020204030204" charset="0"/>
                <a:sym typeface="Arial" panose="020B0604020202020204" pitchFamily="34" charset="0"/>
              </a:rPr>
              <a:t>Owner</a:t>
            </a:r>
            <a:endParaRPr lang="vi-VN" altLang="zh-CN" sz="1865" strike="noStrike" noProof="1">
              <a:solidFill>
                <a:schemeClr val="bg1"/>
              </a:solidFill>
              <a:latin typeface="Calibri" panose="020F0502020204030204" charset="0"/>
              <a:ea typeface="Calibri" panose="020F0502020204030204" charset="0"/>
              <a:cs typeface="Calibri" panose="020F0502020204030204" charset="0"/>
              <a:sym typeface="Arial" panose="020B0604020202020204" pitchFamily="34" charset="0"/>
            </a:endParaRPr>
          </a:p>
        </p:txBody>
      </p:sp>
      <p:sp>
        <p:nvSpPr>
          <p:cNvPr id="140299" name="文本框 22"/>
          <p:cNvSpPr txBox="1"/>
          <p:nvPr/>
        </p:nvSpPr>
        <p:spPr>
          <a:xfrm flipH="1">
            <a:off x="8729345" y="2240915"/>
            <a:ext cx="2233930" cy="1383030"/>
          </a:xfrm>
          <a:prstGeom prst="rect">
            <a:avLst/>
          </a:prstGeom>
          <a:noFill/>
          <a:ln w="9525">
            <a:noFill/>
          </a:ln>
          <a:effectLst>
            <a:outerShdw sx="999" sy="999" algn="ctr" rotWithShape="0">
              <a:srgbClr val="000000"/>
            </a:outerShdw>
          </a:effectLst>
        </p:spPr>
        <p:txBody>
          <a:bodyPr wrap="square" anchor="t">
            <a:spAutoFit/>
          </a:bodyPr>
          <a:lstStyle/>
          <a:p>
            <a:pPr lvl="0" algn="just">
              <a:lnSpc>
                <a:spcPct val="120000"/>
              </a:lnSpc>
            </a:pPr>
            <a:r>
              <a:rPr lang="vi-VN" altLang="en-US" sz="1400" dirty="0">
                <a:solidFill>
                  <a:srgbClr val="3B1800"/>
                </a:solidFill>
                <a:latin typeface="Calibri" panose="020F0502020204030204" charset="0"/>
                <a:ea typeface="Calibri" panose="020F0502020204030204" charset="0"/>
                <a:cs typeface="Calibri" panose="020F0502020204030204" charset="0"/>
                <a:sym typeface="SimSun" panose="02010600030101010101" pitchFamily="2" charset="-122"/>
              </a:rPr>
              <a:t>Phạm Thị Thu </a:t>
            </a:r>
            <a:r>
              <a:rPr lang="vi-VN" altLang="en-US" sz="1400" dirty="0">
                <a:solidFill>
                  <a:srgbClr val="3B1800"/>
                </a:solidFill>
                <a:latin typeface="Calibri" panose="020F0502020204030204" charset="0"/>
                <a:ea typeface="Calibri" panose="020F0502020204030204" charset="0"/>
                <a:cs typeface="Calibri" panose="020F0502020204030204" charset="0"/>
                <a:sym typeface="SimSun" panose="02010600030101010101" pitchFamily="2" charset="-122"/>
              </a:rPr>
              <a:t>Nhàn</a:t>
            </a:r>
            <a:endParaRPr lang="vi-VN" altLang="en-US" sz="1400" dirty="0">
              <a:solidFill>
                <a:srgbClr val="3B1800"/>
              </a:solidFill>
              <a:latin typeface="Calibri" panose="020F0502020204030204" charset="0"/>
              <a:ea typeface="Calibri" panose="020F0502020204030204" charset="0"/>
              <a:cs typeface="Calibri" panose="020F0502020204030204" charset="0"/>
              <a:sym typeface="SimSun" panose="02010600030101010101" pitchFamily="2" charset="-122"/>
            </a:endParaRPr>
          </a:p>
          <a:p>
            <a:pPr lvl="0" algn="just">
              <a:lnSpc>
                <a:spcPct val="120000"/>
              </a:lnSpc>
            </a:pPr>
            <a:r>
              <a:rPr lang="vi-VN" altLang="en-US" sz="1400" dirty="0">
                <a:solidFill>
                  <a:srgbClr val="3B1800"/>
                </a:solidFill>
                <a:latin typeface="Calibri" panose="020F0502020204030204" charset="0"/>
                <a:ea typeface="Calibri" panose="020F0502020204030204" charset="0"/>
                <a:cs typeface="Calibri" panose="020F0502020204030204" charset="0"/>
                <a:sym typeface="SimSun" panose="02010600030101010101" pitchFamily="2" charset="-122"/>
              </a:rPr>
              <a:t>Là người xây dựng bảng Sprint Backlog, trao đổi và hỗ trợ nhóm lập trình, quản lý biểu đồ </a:t>
            </a:r>
            <a:r>
              <a:rPr lang="vi-VN" altLang="en-US" sz="1400" dirty="0">
                <a:solidFill>
                  <a:srgbClr val="3B1800"/>
                </a:solidFill>
                <a:latin typeface="Calibri" panose="020F0502020204030204" charset="0"/>
                <a:ea typeface="Calibri" panose="020F0502020204030204" charset="0"/>
                <a:cs typeface="Calibri" panose="020F0502020204030204" charset="0"/>
                <a:sym typeface="SimSun" panose="02010600030101010101" pitchFamily="2" charset="-122"/>
              </a:rPr>
              <a:t>Burndown</a:t>
            </a:r>
            <a:endParaRPr lang="vi-VN" altLang="en-US" sz="1400" dirty="0">
              <a:solidFill>
                <a:srgbClr val="3B1800"/>
              </a:solidFill>
              <a:latin typeface="Calibri" panose="020F0502020204030204" charset="0"/>
              <a:ea typeface="Calibri" panose="020F0502020204030204" charset="0"/>
              <a:cs typeface="Calibri" panose="020F0502020204030204" charset="0"/>
              <a:sym typeface="SimSun" panose="02010600030101010101" pitchFamily="2" charset="-122"/>
            </a:endParaRPr>
          </a:p>
        </p:txBody>
      </p:sp>
      <p:sp>
        <p:nvSpPr>
          <p:cNvPr id="10252" name="文本框 20"/>
          <p:cNvSpPr txBox="1"/>
          <p:nvPr/>
        </p:nvSpPr>
        <p:spPr>
          <a:xfrm flipH="1">
            <a:off x="8886190" y="1534795"/>
            <a:ext cx="2077085" cy="378460"/>
          </a:xfrm>
          <a:prstGeom prst="rect">
            <a:avLst/>
          </a:prstGeom>
          <a:noFill/>
          <a:ln w="9525">
            <a:noFill/>
            <a:miter/>
          </a:ln>
          <a:effectLst>
            <a:outerShdw sx="999" sy="999" algn="ctr" rotWithShape="0">
              <a:srgbClr val="000000"/>
            </a:outerShdw>
          </a:effectLst>
        </p:spPr>
        <p:txBody>
          <a:bodyPr wrap="square" anchor="t">
            <a:spAutoFit/>
          </a:bodyPr>
          <a:lstStyle/>
          <a:p>
            <a:pPr lvl="0" algn="ctr" fontAlgn="base"/>
            <a:r>
              <a:rPr lang="vi-VN" altLang="zh-CN" sz="1865" strike="noStrike" noProof="1">
                <a:solidFill>
                  <a:srgbClr val="3B1800"/>
                </a:solidFill>
                <a:latin typeface="Calibri" panose="020F0502020204030204" charset="0"/>
                <a:ea typeface="Calibri" panose="020F0502020204030204" charset="0"/>
                <a:cs typeface="Calibri" panose="020F0502020204030204" charset="0"/>
                <a:sym typeface="Arial" panose="020B0604020202020204" pitchFamily="34" charset="0"/>
              </a:rPr>
              <a:t>Scrum </a:t>
            </a:r>
            <a:r>
              <a:rPr lang="vi-VN" altLang="zh-CN" sz="1865" strike="noStrike" noProof="1">
                <a:solidFill>
                  <a:srgbClr val="3B1800"/>
                </a:solidFill>
                <a:latin typeface="Calibri" panose="020F0502020204030204" charset="0"/>
                <a:ea typeface="Calibri" panose="020F0502020204030204" charset="0"/>
                <a:cs typeface="Calibri" panose="020F0502020204030204" charset="0"/>
                <a:sym typeface="Arial" panose="020B0604020202020204" pitchFamily="34" charset="0"/>
              </a:rPr>
              <a:t>Master</a:t>
            </a:r>
            <a:endParaRPr lang="vi-VN" altLang="zh-CN" sz="1865" strike="noStrike" noProof="1">
              <a:solidFill>
                <a:srgbClr val="3B1800"/>
              </a:solidFill>
              <a:latin typeface="Calibri" panose="020F0502020204030204" charset="0"/>
              <a:ea typeface="Calibri" panose="020F0502020204030204" charset="0"/>
              <a:cs typeface="Calibri" panose="020F0502020204030204" charset="0"/>
              <a:sym typeface="Arial" panose="020B0604020202020204" pitchFamily="34" charset="0"/>
            </a:endParaRPr>
          </a:p>
        </p:txBody>
      </p:sp>
      <p:sp>
        <p:nvSpPr>
          <p:cNvPr id="2" name="Snip and Round Single Corner Rectangle 1"/>
          <p:cNvSpPr/>
          <p:nvPr/>
        </p:nvSpPr>
        <p:spPr>
          <a:xfrm>
            <a:off x="654050" y="114300"/>
            <a:ext cx="3418205" cy="740410"/>
          </a:xfrm>
          <a:prstGeom prst="snipRoundRect">
            <a:avLst/>
          </a:prstGeom>
          <a:solidFill>
            <a:srgbClr val="5E2620"/>
          </a:solidFill>
          <a:ln>
            <a:solidFill>
              <a:srgbClr val="5E26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vi-VN" altLang="en-US" sz="2800" b="1"/>
              <a:t>Nhóm phát triển 2</a:t>
            </a:r>
            <a:endParaRPr lang="vi-VN" altLang="en-US" sz="2800" b="1"/>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strips(downRight)">
                                      <p:cBhvr>
                                        <p:cTn id="7" dur="500"/>
                                        <p:tgtEl>
                                          <p:spTgt spid="2"/>
                                        </p:tgtEl>
                                      </p:cBhvr>
                                    </p:animEffect>
                                  </p:childTnLst>
                                </p:cTn>
                              </p:par>
                              <p:par>
                                <p:cTn id="8" presetID="23" presetClass="entr" presetSubtype="16" fill="hold" grpId="0" nodeType="withEffect">
                                  <p:stCondLst>
                                    <p:cond delay="300"/>
                                  </p:stCondLst>
                                  <p:childTnLst>
                                    <p:set>
                                      <p:cBhvr>
                                        <p:cTn id="9" dur="1" fill="hold">
                                          <p:stCondLst>
                                            <p:cond delay="0"/>
                                          </p:stCondLst>
                                        </p:cTn>
                                        <p:tgtEl>
                                          <p:spTgt spid="13"/>
                                        </p:tgtEl>
                                        <p:attrNameLst>
                                          <p:attrName>style.visibility</p:attrName>
                                        </p:attrNameLst>
                                      </p:cBhvr>
                                      <p:to>
                                        <p:strVal val="visible"/>
                                      </p:to>
                                    </p:set>
                                    <p:anim calcmode="lin" valueType="num">
                                      <p:cBhvr>
                                        <p:cTn id="10" dur="500" fill="hold"/>
                                        <p:tgtEl>
                                          <p:spTgt spid="13"/>
                                        </p:tgtEl>
                                        <p:attrNameLst>
                                          <p:attrName>ppt_w</p:attrName>
                                        </p:attrNameLst>
                                      </p:cBhvr>
                                      <p:tavLst>
                                        <p:tav tm="0">
                                          <p:val>
                                            <p:fltVal val="0"/>
                                          </p:val>
                                        </p:tav>
                                        <p:tav tm="100000">
                                          <p:val>
                                            <p:strVal val="#ppt_w"/>
                                          </p:val>
                                        </p:tav>
                                      </p:tavLst>
                                    </p:anim>
                                    <p:anim calcmode="lin" valueType="num">
                                      <p:cBhvr>
                                        <p:cTn id="11" dur="500" fill="hold"/>
                                        <p:tgtEl>
                                          <p:spTgt spid="13"/>
                                        </p:tgtEl>
                                        <p:attrNameLst>
                                          <p:attrName>ppt_h</p:attrName>
                                        </p:attrNameLst>
                                      </p:cBhvr>
                                      <p:tavLst>
                                        <p:tav tm="0">
                                          <p:val>
                                            <p:fltVal val="0"/>
                                          </p:val>
                                        </p:tav>
                                        <p:tav tm="100000">
                                          <p:val>
                                            <p:strVal val="#ppt_h"/>
                                          </p:val>
                                        </p:tav>
                                      </p:tavLst>
                                    </p:anim>
                                  </p:childTnLst>
                                </p:cTn>
                              </p:par>
                              <p:par>
                                <p:cTn id="12" presetID="18" presetClass="entr" presetSubtype="6" fill="hold" grpId="0" nodeType="withEffect">
                                  <p:stCondLst>
                                    <p:cond delay="500"/>
                                  </p:stCondLst>
                                  <p:childTnLst>
                                    <p:set>
                                      <p:cBhvr>
                                        <p:cTn id="13" dur="1" fill="hold">
                                          <p:stCondLst>
                                            <p:cond delay="0"/>
                                          </p:stCondLst>
                                        </p:cTn>
                                        <p:tgtEl>
                                          <p:spTgt spid="14"/>
                                        </p:tgtEl>
                                        <p:attrNameLst>
                                          <p:attrName>style.visibility</p:attrName>
                                        </p:attrNameLst>
                                      </p:cBhvr>
                                      <p:to>
                                        <p:strVal val="visible"/>
                                      </p:to>
                                    </p:set>
                                    <p:animEffect transition="in" filter="strips(downRight)">
                                      <p:cBhvr>
                                        <p:cTn id="14" dur="500"/>
                                        <p:tgtEl>
                                          <p:spTgt spid="14"/>
                                        </p:tgtEl>
                                      </p:cBhvr>
                                    </p:animEffect>
                                  </p:childTnLst>
                                </p:cTn>
                              </p:par>
                              <p:par>
                                <p:cTn id="15" presetID="23" presetClass="entr" presetSubtype="16" fill="hold" grpId="0" nodeType="withEffect">
                                  <p:stCondLst>
                                    <p:cond delay="600"/>
                                  </p:stCondLst>
                                  <p:childTnLst>
                                    <p:set>
                                      <p:cBhvr>
                                        <p:cTn id="16" dur="1" fill="hold">
                                          <p:stCondLst>
                                            <p:cond delay="0"/>
                                          </p:stCondLst>
                                        </p:cTn>
                                        <p:tgtEl>
                                          <p:spTgt spid="17"/>
                                        </p:tgtEl>
                                        <p:attrNameLst>
                                          <p:attrName>style.visibility</p:attrName>
                                        </p:attrNameLst>
                                      </p:cBhvr>
                                      <p:to>
                                        <p:strVal val="visible"/>
                                      </p:to>
                                    </p:set>
                                    <p:anim calcmode="lin" valueType="num">
                                      <p:cBhvr>
                                        <p:cTn id="17" dur="500" fill="hold"/>
                                        <p:tgtEl>
                                          <p:spTgt spid="17"/>
                                        </p:tgtEl>
                                        <p:attrNameLst>
                                          <p:attrName>ppt_w</p:attrName>
                                        </p:attrNameLst>
                                      </p:cBhvr>
                                      <p:tavLst>
                                        <p:tav tm="0">
                                          <p:val>
                                            <p:fltVal val="0"/>
                                          </p:val>
                                        </p:tav>
                                        <p:tav tm="100000">
                                          <p:val>
                                            <p:strVal val="#ppt_w"/>
                                          </p:val>
                                        </p:tav>
                                      </p:tavLst>
                                    </p:anim>
                                    <p:anim calcmode="lin" valueType="num">
                                      <p:cBhvr>
                                        <p:cTn id="18" dur="500" fill="hold"/>
                                        <p:tgtEl>
                                          <p:spTgt spid="17"/>
                                        </p:tgtEl>
                                        <p:attrNameLst>
                                          <p:attrName>ppt_h</p:attrName>
                                        </p:attrNameLst>
                                      </p:cBhvr>
                                      <p:tavLst>
                                        <p:tav tm="0">
                                          <p:val>
                                            <p:fltVal val="0"/>
                                          </p:val>
                                        </p:tav>
                                        <p:tav tm="100000">
                                          <p:val>
                                            <p:strVal val="#ppt_h"/>
                                          </p:val>
                                        </p:tav>
                                      </p:tavLst>
                                    </p:anim>
                                  </p:childTnLst>
                                </p:cTn>
                              </p:par>
                              <p:par>
                                <p:cTn id="19" presetID="18" presetClass="entr" presetSubtype="6" fill="hold" grpId="0" nodeType="withEffect">
                                  <p:stCondLst>
                                    <p:cond delay="700"/>
                                  </p:stCondLst>
                                  <p:childTnLst>
                                    <p:set>
                                      <p:cBhvr>
                                        <p:cTn id="20" dur="1" fill="hold">
                                          <p:stCondLst>
                                            <p:cond delay="0"/>
                                          </p:stCondLst>
                                        </p:cTn>
                                        <p:tgtEl>
                                          <p:spTgt spid="18"/>
                                        </p:tgtEl>
                                        <p:attrNameLst>
                                          <p:attrName>style.visibility</p:attrName>
                                        </p:attrNameLst>
                                      </p:cBhvr>
                                      <p:to>
                                        <p:strVal val="visible"/>
                                      </p:to>
                                    </p:set>
                                    <p:animEffect transition="in" filter="strips(downRight)">
                                      <p:cBhvr>
                                        <p:cTn id="21" dur="500"/>
                                        <p:tgtEl>
                                          <p:spTgt spid="18"/>
                                        </p:tgtEl>
                                      </p:cBhvr>
                                    </p:animEffect>
                                  </p:childTnLst>
                                </p:cTn>
                              </p:par>
                              <p:par>
                                <p:cTn id="22" presetID="12" presetClass="entr" presetSubtype="4" fill="hold" grpId="0" nodeType="withEffect">
                                  <p:stCondLst>
                                    <p:cond delay="700"/>
                                  </p:stCondLst>
                                  <p:childTnLst>
                                    <p:set>
                                      <p:cBhvr>
                                        <p:cTn id="23" dur="1" fill="hold">
                                          <p:stCondLst>
                                            <p:cond delay="0"/>
                                          </p:stCondLst>
                                        </p:cTn>
                                        <p:tgtEl>
                                          <p:spTgt spid="10250"/>
                                        </p:tgtEl>
                                        <p:attrNameLst>
                                          <p:attrName>style.visibility</p:attrName>
                                        </p:attrNameLst>
                                      </p:cBhvr>
                                      <p:to>
                                        <p:strVal val="visible"/>
                                      </p:to>
                                    </p:set>
                                    <p:anim calcmode="lin" valueType="num">
                                      <p:cBhvr additive="base">
                                        <p:cTn id="24" dur="500"/>
                                        <p:tgtEl>
                                          <p:spTgt spid="10250"/>
                                        </p:tgtEl>
                                        <p:attrNameLst>
                                          <p:attrName>ppt_y</p:attrName>
                                        </p:attrNameLst>
                                      </p:cBhvr>
                                      <p:tavLst>
                                        <p:tav tm="0">
                                          <p:val>
                                            <p:strVal val="#ppt_y+#ppt_h*1.125000"/>
                                          </p:val>
                                        </p:tav>
                                        <p:tav tm="100000">
                                          <p:val>
                                            <p:strVal val="#ppt_y"/>
                                          </p:val>
                                        </p:tav>
                                      </p:tavLst>
                                    </p:anim>
                                    <p:animEffect transition="in" filter="wipe(up)">
                                      <p:cBhvr>
                                        <p:cTn id="25" dur="500"/>
                                        <p:tgtEl>
                                          <p:spTgt spid="10250"/>
                                        </p:tgtEl>
                                      </p:cBhvr>
                                    </p:animEffect>
                                  </p:childTnLst>
                                </p:cTn>
                              </p:par>
                              <p:par>
                                <p:cTn id="26" presetID="12" presetClass="entr" presetSubtype="4" fill="hold" grpId="0" nodeType="withEffect">
                                  <p:stCondLst>
                                    <p:cond delay="900"/>
                                  </p:stCondLst>
                                  <p:childTnLst>
                                    <p:set>
                                      <p:cBhvr>
                                        <p:cTn id="27" dur="1" fill="hold">
                                          <p:stCondLst>
                                            <p:cond delay="0"/>
                                          </p:stCondLst>
                                        </p:cTn>
                                        <p:tgtEl>
                                          <p:spTgt spid="140297"/>
                                        </p:tgtEl>
                                        <p:attrNameLst>
                                          <p:attrName>style.visibility</p:attrName>
                                        </p:attrNameLst>
                                      </p:cBhvr>
                                      <p:to>
                                        <p:strVal val="visible"/>
                                      </p:to>
                                    </p:set>
                                    <p:anim calcmode="lin" valueType="num">
                                      <p:cBhvr additive="base">
                                        <p:cTn id="28" dur="500"/>
                                        <p:tgtEl>
                                          <p:spTgt spid="140297"/>
                                        </p:tgtEl>
                                        <p:attrNameLst>
                                          <p:attrName>ppt_y</p:attrName>
                                        </p:attrNameLst>
                                      </p:cBhvr>
                                      <p:tavLst>
                                        <p:tav tm="0">
                                          <p:val>
                                            <p:strVal val="#ppt_y+#ppt_h*1.125000"/>
                                          </p:val>
                                        </p:tav>
                                        <p:tav tm="100000">
                                          <p:val>
                                            <p:strVal val="#ppt_y"/>
                                          </p:val>
                                        </p:tav>
                                      </p:tavLst>
                                    </p:anim>
                                    <p:animEffect transition="in" filter="wipe(up)">
                                      <p:cBhvr>
                                        <p:cTn id="29" dur="500"/>
                                        <p:tgtEl>
                                          <p:spTgt spid="140297"/>
                                        </p:tgtEl>
                                      </p:cBhvr>
                                    </p:animEffect>
                                  </p:childTnLst>
                                </p:cTn>
                              </p:par>
                              <p:par>
                                <p:cTn id="30" presetID="12" presetClass="entr" presetSubtype="4" fill="hold" grpId="0" nodeType="withEffect">
                                  <p:stCondLst>
                                    <p:cond delay="900"/>
                                  </p:stCondLst>
                                  <p:childTnLst>
                                    <p:set>
                                      <p:cBhvr>
                                        <p:cTn id="31" dur="1" fill="hold">
                                          <p:stCondLst>
                                            <p:cond delay="0"/>
                                          </p:stCondLst>
                                        </p:cTn>
                                        <p:tgtEl>
                                          <p:spTgt spid="10252"/>
                                        </p:tgtEl>
                                        <p:attrNameLst>
                                          <p:attrName>style.visibility</p:attrName>
                                        </p:attrNameLst>
                                      </p:cBhvr>
                                      <p:to>
                                        <p:strVal val="visible"/>
                                      </p:to>
                                    </p:set>
                                    <p:anim calcmode="lin" valueType="num">
                                      <p:cBhvr additive="base">
                                        <p:cTn id="32" dur="500"/>
                                        <p:tgtEl>
                                          <p:spTgt spid="10252"/>
                                        </p:tgtEl>
                                        <p:attrNameLst>
                                          <p:attrName>ppt_y</p:attrName>
                                        </p:attrNameLst>
                                      </p:cBhvr>
                                      <p:tavLst>
                                        <p:tav tm="0">
                                          <p:val>
                                            <p:strVal val="#ppt_y+#ppt_h*1.125000"/>
                                          </p:val>
                                        </p:tav>
                                        <p:tav tm="100000">
                                          <p:val>
                                            <p:strVal val="#ppt_y"/>
                                          </p:val>
                                        </p:tav>
                                      </p:tavLst>
                                    </p:anim>
                                    <p:animEffect transition="in" filter="wipe(up)">
                                      <p:cBhvr>
                                        <p:cTn id="33" dur="500"/>
                                        <p:tgtEl>
                                          <p:spTgt spid="10252"/>
                                        </p:tgtEl>
                                      </p:cBhvr>
                                    </p:animEffect>
                                  </p:childTnLst>
                                </p:cTn>
                              </p:par>
                              <p:par>
                                <p:cTn id="34" presetID="12" presetClass="entr" presetSubtype="4" fill="hold" grpId="0" nodeType="withEffect">
                                  <p:stCondLst>
                                    <p:cond delay="1100"/>
                                  </p:stCondLst>
                                  <p:childTnLst>
                                    <p:set>
                                      <p:cBhvr>
                                        <p:cTn id="35" dur="1" fill="hold">
                                          <p:stCondLst>
                                            <p:cond delay="0"/>
                                          </p:stCondLst>
                                        </p:cTn>
                                        <p:tgtEl>
                                          <p:spTgt spid="140299"/>
                                        </p:tgtEl>
                                        <p:attrNameLst>
                                          <p:attrName>style.visibility</p:attrName>
                                        </p:attrNameLst>
                                      </p:cBhvr>
                                      <p:to>
                                        <p:strVal val="visible"/>
                                      </p:to>
                                    </p:set>
                                    <p:anim calcmode="lin" valueType="num">
                                      <p:cBhvr additive="base">
                                        <p:cTn id="36" dur="500"/>
                                        <p:tgtEl>
                                          <p:spTgt spid="140299"/>
                                        </p:tgtEl>
                                        <p:attrNameLst>
                                          <p:attrName>ppt_y</p:attrName>
                                        </p:attrNameLst>
                                      </p:cBhvr>
                                      <p:tavLst>
                                        <p:tav tm="0">
                                          <p:val>
                                            <p:strVal val="#ppt_y+#ppt_h*1.125000"/>
                                          </p:val>
                                        </p:tav>
                                        <p:tav tm="100000">
                                          <p:val>
                                            <p:strVal val="#ppt_y"/>
                                          </p:val>
                                        </p:tav>
                                      </p:tavLst>
                                    </p:anim>
                                    <p:animEffect transition="in" filter="wipe(up)">
                                      <p:cBhvr>
                                        <p:cTn id="37" dur="500"/>
                                        <p:tgtEl>
                                          <p:spTgt spid="1402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13" grpId="0" animBg="1"/>
      <p:bldP spid="13" grpId="1" animBg="1"/>
      <p:bldP spid="17" grpId="0" animBg="1"/>
      <p:bldP spid="17" grpId="1" animBg="1"/>
      <p:bldP spid="14" grpId="0" animBg="1"/>
      <p:bldP spid="18" grpId="0" animBg="1"/>
      <p:bldP spid="14" grpId="1" animBg="1"/>
      <p:bldP spid="18" grpId="1" animBg="1"/>
      <p:bldP spid="10250" grpId="0" animBg="1"/>
      <p:bldP spid="140297" grpId="0" animBg="1"/>
      <p:bldP spid="10250" grpId="1" animBg="1"/>
      <p:bldP spid="140297" grpId="1" animBg="1"/>
      <p:bldP spid="10252" grpId="0" animBg="1"/>
      <p:bldP spid="140299" grpId="0" animBg="1"/>
      <p:bldP spid="10252" grpId="1" animBg="1"/>
      <p:bldP spid="140299" grpId="1"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extBox 25"/>
          <p:cNvSpPr txBox="1"/>
          <p:nvPr/>
        </p:nvSpPr>
        <p:spPr>
          <a:xfrm flipH="1">
            <a:off x="3791268" y="3649345"/>
            <a:ext cx="4609465" cy="521970"/>
          </a:xfrm>
          <a:prstGeom prst="rect">
            <a:avLst/>
          </a:prstGeom>
          <a:noFill/>
        </p:spPr>
        <p:txBody>
          <a:bodyPr wrap="square" rtlCol="0">
            <a:spAutoFit/>
            <a:scene3d>
              <a:camera prst="orthographicFront"/>
              <a:lightRig rig="threePt" dir="t"/>
            </a:scene3d>
          </a:bodyPr>
          <a:lstStyle/>
          <a:p>
            <a:pPr lvl="0" algn="ctr" fontAlgn="base"/>
            <a:r>
              <a:rPr lang="vi-VN" altLang="zh-CN" sz="2800" strike="noStrike" noProof="1">
                <a:solidFill>
                  <a:schemeClr val="tx1"/>
                </a:solidFill>
                <a:effectLst/>
                <a:latin typeface="Calibri" panose="020F0502020204030204" charset="0"/>
                <a:ea typeface="Calibri" panose="020F0502020204030204" charset="0"/>
                <a:cs typeface="Calibri" panose="020F0502020204030204" charset="0"/>
                <a:sym typeface="Microsoft YaHei" panose="020B0503020204020204" charset="-122"/>
              </a:rPr>
              <a:t>Bảng </a:t>
            </a:r>
            <a:r>
              <a:rPr lang="vi-VN" altLang="zh-CN" sz="2800" strike="noStrike" noProof="1">
                <a:solidFill>
                  <a:schemeClr val="tx1"/>
                </a:solidFill>
                <a:effectLst/>
                <a:latin typeface="Calibri" panose="020F0502020204030204" charset="0"/>
                <a:ea typeface="Calibri" panose="020F0502020204030204" charset="0"/>
                <a:cs typeface="Calibri" panose="020F0502020204030204" charset="0"/>
                <a:sym typeface="Microsoft YaHei" panose="020B0503020204020204" charset="-122"/>
              </a:rPr>
              <a:t>PPS</a:t>
            </a:r>
            <a:endParaRPr lang="vi-VN" altLang="zh-CN" sz="2800" strike="noStrike" noProof="1">
              <a:solidFill>
                <a:schemeClr val="tx1"/>
              </a:solidFill>
              <a:effectLst/>
              <a:latin typeface="Calibri" panose="020F0502020204030204" charset="0"/>
              <a:ea typeface="Calibri" panose="020F0502020204030204" charset="0"/>
              <a:cs typeface="Calibri" panose="020F0502020204030204" charset="0"/>
              <a:sym typeface="Microsoft YaHei" panose="020B0503020204020204" charset="-122"/>
            </a:endParaRPr>
          </a:p>
        </p:txBody>
      </p:sp>
      <p:sp>
        <p:nvSpPr>
          <p:cNvPr id="43" name="TextBox 25"/>
          <p:cNvSpPr txBox="1"/>
          <p:nvPr/>
        </p:nvSpPr>
        <p:spPr>
          <a:xfrm flipH="1">
            <a:off x="3669665" y="4274185"/>
            <a:ext cx="4834890" cy="368300"/>
          </a:xfrm>
          <a:prstGeom prst="rect">
            <a:avLst/>
          </a:prstGeom>
          <a:noFill/>
        </p:spPr>
        <p:txBody>
          <a:bodyPr wrap="square" rtlCol="0">
            <a:spAutoFit/>
            <a:scene3d>
              <a:camera prst="orthographicFront"/>
              <a:lightRig rig="threePt" dir="t"/>
            </a:scene3d>
          </a:bodyPr>
          <a:lstStyle/>
          <a:p>
            <a:pPr lvl="0" algn="ctr" fontAlgn="base"/>
            <a:r>
              <a:rPr lang="vi-VN" altLang="zh-CN" strike="noStrike" noProof="1">
                <a:solidFill>
                  <a:schemeClr val="tx1"/>
                </a:solidFill>
                <a:effectLst/>
                <a:latin typeface="Calibri" panose="020F0502020204030204" charset="0"/>
                <a:ea typeface="Calibri" panose="020F0502020204030204" charset="0"/>
                <a:cs typeface="Calibri" panose="020F0502020204030204" charset="0"/>
                <a:sym typeface="Microsoft YaHei" panose="020B0503020204020204" charset="-122"/>
              </a:rPr>
              <a:t>Chia nhỏ và tính điểm từng tính </a:t>
            </a:r>
            <a:r>
              <a:rPr lang="vi-VN" altLang="zh-CN" strike="noStrike" noProof="1">
                <a:solidFill>
                  <a:schemeClr val="tx1"/>
                </a:solidFill>
                <a:effectLst/>
                <a:latin typeface="Calibri" panose="020F0502020204030204" charset="0"/>
                <a:ea typeface="Calibri" panose="020F0502020204030204" charset="0"/>
                <a:cs typeface="Calibri" panose="020F0502020204030204" charset="0"/>
                <a:sym typeface="Microsoft YaHei" panose="020B0503020204020204" charset="-122"/>
              </a:rPr>
              <a:t>năng</a:t>
            </a:r>
            <a:endParaRPr lang="vi-VN" altLang="zh-CN" strike="noStrike" noProof="1">
              <a:solidFill>
                <a:schemeClr val="tx1"/>
              </a:solidFill>
              <a:effectLst/>
              <a:latin typeface="Calibri" panose="020F0502020204030204" charset="0"/>
              <a:ea typeface="Calibri" panose="020F0502020204030204" charset="0"/>
              <a:cs typeface="Calibri" panose="020F0502020204030204" charset="0"/>
              <a:sym typeface="Microsoft YaHei" panose="020B0503020204020204" charset="-122"/>
            </a:endParaRPr>
          </a:p>
        </p:txBody>
      </p:sp>
      <p:sp>
        <p:nvSpPr>
          <p:cNvPr id="6" name="圆角矩形 5"/>
          <p:cNvSpPr/>
          <p:nvPr/>
        </p:nvSpPr>
        <p:spPr>
          <a:xfrm>
            <a:off x="5307648" y="1770380"/>
            <a:ext cx="1482725" cy="1482725"/>
          </a:xfrm>
          <a:prstGeom prst="roundRect">
            <a:avLst>
              <a:gd name="adj" fmla="val 50000"/>
            </a:avLst>
          </a:prstGeom>
          <a:solidFill>
            <a:srgbClr val="5E26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Calibri" panose="020F0502020204030204" charset="0"/>
              <a:cs typeface="Calibri" panose="020F0502020204030204" charset="0"/>
            </a:endParaRPr>
          </a:p>
        </p:txBody>
      </p:sp>
      <p:pic>
        <p:nvPicPr>
          <p:cNvPr id="10" name="图片 9" descr="7"/>
          <p:cNvPicPr>
            <a:picLocks noChangeAspect="1"/>
          </p:cNvPicPr>
          <p:nvPr/>
        </p:nvPicPr>
        <p:blipFill>
          <a:blip r:embed="rId1"/>
          <a:stretch>
            <a:fillRect/>
          </a:stretch>
        </p:blipFill>
        <p:spPr>
          <a:xfrm>
            <a:off x="5455285" y="1577975"/>
            <a:ext cx="1187450" cy="18669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50">
        <p:pull/>
      </p:transition>
    </mc:Choice>
    <mc:Fallback>
      <p:transition spd="med">
        <p:pull/>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extBox 25"/>
          <p:cNvSpPr txBox="1"/>
          <p:nvPr/>
        </p:nvSpPr>
        <p:spPr>
          <a:xfrm flipH="1">
            <a:off x="3791268" y="3649345"/>
            <a:ext cx="4609465" cy="521970"/>
          </a:xfrm>
          <a:prstGeom prst="rect">
            <a:avLst/>
          </a:prstGeom>
          <a:noFill/>
        </p:spPr>
        <p:txBody>
          <a:bodyPr wrap="square" rtlCol="0">
            <a:spAutoFit/>
            <a:scene3d>
              <a:camera prst="orthographicFront"/>
              <a:lightRig rig="threePt" dir="t"/>
            </a:scene3d>
          </a:bodyPr>
          <a:lstStyle/>
          <a:p>
            <a:pPr lvl="0" algn="ctr" fontAlgn="base"/>
            <a:r>
              <a:rPr lang="vi-VN" altLang="zh-CN" sz="2800" strike="noStrike" noProof="1">
                <a:solidFill>
                  <a:schemeClr val="tx1"/>
                </a:solidFill>
                <a:effectLst/>
                <a:latin typeface="Calibri" panose="020F0502020204030204" charset="0"/>
                <a:ea typeface="Calibri" panose="020F0502020204030204" charset="0"/>
                <a:cs typeface="Calibri" panose="020F0502020204030204" charset="0"/>
                <a:sym typeface="Microsoft YaHei" panose="020B0503020204020204" charset="-122"/>
              </a:rPr>
              <a:t>Bảng PPS</a:t>
            </a:r>
            <a:endParaRPr lang="vi-VN" altLang="zh-CN" sz="2800" strike="noStrike" noProof="1">
              <a:solidFill>
                <a:schemeClr val="tx1"/>
              </a:solidFill>
              <a:effectLst/>
              <a:latin typeface="Calibri" panose="020F0502020204030204" charset="0"/>
              <a:ea typeface="Calibri" panose="020F0502020204030204" charset="0"/>
              <a:cs typeface="Calibri" panose="020F0502020204030204" charset="0"/>
              <a:sym typeface="Microsoft YaHei" panose="020B0503020204020204" charset="-122"/>
            </a:endParaRPr>
          </a:p>
        </p:txBody>
      </p:sp>
      <p:sp>
        <p:nvSpPr>
          <p:cNvPr id="43" name="TextBox 25"/>
          <p:cNvSpPr txBox="1"/>
          <p:nvPr/>
        </p:nvSpPr>
        <p:spPr>
          <a:xfrm flipH="1">
            <a:off x="3669665" y="4274185"/>
            <a:ext cx="4834890" cy="368300"/>
          </a:xfrm>
          <a:prstGeom prst="rect">
            <a:avLst/>
          </a:prstGeom>
          <a:noFill/>
        </p:spPr>
        <p:txBody>
          <a:bodyPr wrap="square" rtlCol="0">
            <a:spAutoFit/>
            <a:scene3d>
              <a:camera prst="orthographicFront"/>
              <a:lightRig rig="threePt" dir="t"/>
            </a:scene3d>
          </a:bodyPr>
          <a:lstStyle/>
          <a:p>
            <a:pPr lvl="0" algn="ctr" fontAlgn="base"/>
            <a:r>
              <a:rPr lang="vi-VN" altLang="zh-CN">
                <a:effectLst/>
                <a:latin typeface="Calibri" panose="020F0502020204030204" charset="0"/>
                <a:ea typeface="Calibri" panose="020F0502020204030204" charset="0"/>
                <a:cs typeface="Calibri" panose="020F0502020204030204" charset="0"/>
                <a:sym typeface="Microsoft YaHei" panose="020B0503020204020204" charset="-122"/>
              </a:rPr>
              <a:t>Chia nhỏ và tính điểm từng tính năng</a:t>
            </a:r>
            <a:endParaRPr lang="vi-VN" altLang="zh-CN" strike="noStrike" noProof="1">
              <a:solidFill>
                <a:schemeClr val="tx1"/>
              </a:solidFill>
              <a:effectLst/>
              <a:latin typeface="Calibri" panose="020F0502020204030204" charset="0"/>
              <a:ea typeface="Calibri" panose="020F0502020204030204" charset="0"/>
              <a:cs typeface="Calibri" panose="020F0502020204030204" charset="0"/>
              <a:sym typeface="Microsoft YaHei" panose="020B0503020204020204" charset="-122"/>
            </a:endParaRPr>
          </a:p>
        </p:txBody>
      </p:sp>
      <p:sp>
        <p:nvSpPr>
          <p:cNvPr id="6" name="圆角矩形 5"/>
          <p:cNvSpPr/>
          <p:nvPr/>
        </p:nvSpPr>
        <p:spPr>
          <a:xfrm>
            <a:off x="5307648" y="1770380"/>
            <a:ext cx="1482725" cy="1482725"/>
          </a:xfrm>
          <a:prstGeom prst="roundRect">
            <a:avLst>
              <a:gd name="adj" fmla="val 50000"/>
            </a:avLst>
          </a:prstGeom>
          <a:solidFill>
            <a:srgbClr val="5E26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Calibri" panose="020F0502020204030204" charset="0"/>
              <a:cs typeface="Calibri" panose="020F0502020204030204" charset="0"/>
            </a:endParaRPr>
          </a:p>
        </p:txBody>
      </p:sp>
      <p:pic>
        <p:nvPicPr>
          <p:cNvPr id="10" name="图片 9" descr="7"/>
          <p:cNvPicPr>
            <a:picLocks noChangeAspect="1"/>
          </p:cNvPicPr>
          <p:nvPr/>
        </p:nvPicPr>
        <p:blipFill>
          <a:blip r:embed="rId1"/>
          <a:stretch>
            <a:fillRect/>
          </a:stretch>
        </p:blipFill>
        <p:spPr>
          <a:xfrm>
            <a:off x="5455285" y="1577975"/>
            <a:ext cx="1187450" cy="18669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advTm="0">
        <p:cover dir="d"/>
      </p:transition>
    </mc:Choice>
    <mc:Fallback>
      <p:transition spd="slow" advTm="0">
        <p:cover dir="d"/>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extBox 25"/>
          <p:cNvSpPr txBox="1"/>
          <p:nvPr/>
        </p:nvSpPr>
        <p:spPr>
          <a:xfrm flipH="1">
            <a:off x="3791268" y="3649345"/>
            <a:ext cx="4609465" cy="521970"/>
          </a:xfrm>
          <a:prstGeom prst="rect">
            <a:avLst/>
          </a:prstGeom>
          <a:noFill/>
        </p:spPr>
        <p:txBody>
          <a:bodyPr wrap="square" rtlCol="0">
            <a:spAutoFit/>
            <a:scene3d>
              <a:camera prst="orthographicFront"/>
              <a:lightRig rig="threePt" dir="t"/>
            </a:scene3d>
          </a:bodyPr>
          <a:lstStyle/>
          <a:p>
            <a:pPr lvl="0" algn="ctr" fontAlgn="base"/>
            <a:r>
              <a:rPr lang="vi-VN" altLang="zh-CN" sz="2800" strike="noStrike" noProof="1">
                <a:solidFill>
                  <a:schemeClr val="tx1"/>
                </a:solidFill>
                <a:effectLst/>
                <a:latin typeface="Calibri" panose="020F0502020204030204" charset="0"/>
                <a:ea typeface="Calibri" panose="020F0502020204030204" charset="0"/>
                <a:cs typeface="Calibri" panose="020F0502020204030204" charset="0"/>
                <a:sym typeface="Microsoft YaHei" panose="020B0503020204020204" charset="-122"/>
              </a:rPr>
              <a:t>Release </a:t>
            </a:r>
            <a:r>
              <a:rPr lang="vi-VN" altLang="zh-CN" sz="2800" strike="noStrike" noProof="1">
                <a:solidFill>
                  <a:schemeClr val="tx1"/>
                </a:solidFill>
                <a:effectLst/>
                <a:latin typeface="Calibri" panose="020F0502020204030204" charset="0"/>
                <a:ea typeface="Calibri" panose="020F0502020204030204" charset="0"/>
                <a:cs typeface="Calibri" panose="020F0502020204030204" charset="0"/>
                <a:sym typeface="Microsoft YaHei" panose="020B0503020204020204" charset="-122"/>
              </a:rPr>
              <a:t>Backlog</a:t>
            </a:r>
            <a:endParaRPr lang="vi-VN" altLang="zh-CN" sz="2800" strike="noStrike" noProof="1">
              <a:solidFill>
                <a:schemeClr val="tx1"/>
              </a:solidFill>
              <a:effectLst/>
              <a:latin typeface="Calibri" panose="020F0502020204030204" charset="0"/>
              <a:ea typeface="Calibri" panose="020F0502020204030204" charset="0"/>
              <a:cs typeface="Calibri" panose="020F0502020204030204" charset="0"/>
              <a:sym typeface="Microsoft YaHei" panose="020B0503020204020204" charset="-122"/>
            </a:endParaRPr>
          </a:p>
        </p:txBody>
      </p:sp>
      <p:sp>
        <p:nvSpPr>
          <p:cNvPr id="43" name="TextBox 25"/>
          <p:cNvSpPr txBox="1"/>
          <p:nvPr/>
        </p:nvSpPr>
        <p:spPr>
          <a:xfrm flipH="1">
            <a:off x="3669665" y="4274185"/>
            <a:ext cx="4834890" cy="368300"/>
          </a:xfrm>
          <a:prstGeom prst="rect">
            <a:avLst/>
          </a:prstGeom>
          <a:noFill/>
        </p:spPr>
        <p:txBody>
          <a:bodyPr wrap="square" rtlCol="0">
            <a:spAutoFit/>
            <a:scene3d>
              <a:camera prst="orthographicFront"/>
              <a:lightRig rig="threePt" dir="t"/>
            </a:scene3d>
          </a:bodyPr>
          <a:lstStyle/>
          <a:p>
            <a:pPr lvl="0" algn="ctr" fontAlgn="base"/>
            <a:r>
              <a:rPr lang="vi-VN" altLang="zh-CN" strike="noStrike" noProof="1">
                <a:solidFill>
                  <a:schemeClr val="tx1"/>
                </a:solidFill>
                <a:effectLst/>
                <a:latin typeface="Calibri" panose="020F0502020204030204" charset="0"/>
                <a:ea typeface="Calibri" panose="020F0502020204030204" charset="0"/>
                <a:cs typeface="Calibri" panose="020F0502020204030204" charset="0"/>
                <a:sym typeface="Microsoft YaHei" panose="020B0503020204020204" charset="-122"/>
              </a:rPr>
              <a:t>Chia tính năng theo tính </a:t>
            </a:r>
            <a:r>
              <a:rPr lang="vi-VN" altLang="zh-CN" strike="noStrike" noProof="1">
                <a:solidFill>
                  <a:schemeClr val="tx1"/>
                </a:solidFill>
                <a:effectLst/>
                <a:latin typeface="Calibri" panose="020F0502020204030204" charset="0"/>
                <a:ea typeface="Calibri" panose="020F0502020204030204" charset="0"/>
                <a:cs typeface="Calibri" panose="020F0502020204030204" charset="0"/>
                <a:sym typeface="Microsoft YaHei" panose="020B0503020204020204" charset="-122"/>
              </a:rPr>
              <a:t>chất</a:t>
            </a:r>
            <a:endParaRPr lang="vi-VN" altLang="zh-CN" strike="noStrike" noProof="1">
              <a:solidFill>
                <a:schemeClr val="tx1"/>
              </a:solidFill>
              <a:effectLst/>
              <a:latin typeface="Calibri" panose="020F0502020204030204" charset="0"/>
              <a:ea typeface="Calibri" panose="020F0502020204030204" charset="0"/>
              <a:cs typeface="Calibri" panose="020F0502020204030204" charset="0"/>
              <a:sym typeface="Microsoft YaHei" panose="020B0503020204020204" charset="-122"/>
            </a:endParaRPr>
          </a:p>
        </p:txBody>
      </p:sp>
      <p:sp>
        <p:nvSpPr>
          <p:cNvPr id="6" name="圆角矩形 5"/>
          <p:cNvSpPr/>
          <p:nvPr/>
        </p:nvSpPr>
        <p:spPr>
          <a:xfrm>
            <a:off x="5307648" y="1770380"/>
            <a:ext cx="1482725" cy="1482725"/>
          </a:xfrm>
          <a:prstGeom prst="roundRect">
            <a:avLst>
              <a:gd name="adj" fmla="val 50000"/>
            </a:avLst>
          </a:prstGeom>
          <a:solidFill>
            <a:srgbClr val="5E26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Calibri" panose="020F0502020204030204" charset="0"/>
              <a:cs typeface="Calibri" panose="020F0502020204030204" charset="0"/>
            </a:endParaRPr>
          </a:p>
        </p:txBody>
      </p:sp>
      <p:pic>
        <p:nvPicPr>
          <p:cNvPr id="11" name="图片 10" descr="8"/>
          <p:cNvPicPr>
            <a:picLocks noChangeAspect="1"/>
          </p:cNvPicPr>
          <p:nvPr/>
        </p:nvPicPr>
        <p:blipFill>
          <a:blip r:embed="rId1"/>
          <a:stretch>
            <a:fillRect/>
          </a:stretch>
        </p:blipFill>
        <p:spPr>
          <a:xfrm>
            <a:off x="5307965" y="1577975"/>
            <a:ext cx="1282700" cy="18669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50">
        <p:pull/>
      </p:transition>
    </mc:Choice>
    <mc:Fallback>
      <p:transition spd="med">
        <p:pull/>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extBox 25"/>
          <p:cNvSpPr txBox="1"/>
          <p:nvPr/>
        </p:nvSpPr>
        <p:spPr>
          <a:xfrm flipH="1">
            <a:off x="3791268" y="3649345"/>
            <a:ext cx="4609465" cy="521970"/>
          </a:xfrm>
          <a:prstGeom prst="rect">
            <a:avLst/>
          </a:prstGeom>
          <a:noFill/>
        </p:spPr>
        <p:txBody>
          <a:bodyPr wrap="square" rtlCol="0">
            <a:spAutoFit/>
            <a:scene3d>
              <a:camera prst="orthographicFront"/>
              <a:lightRig rig="threePt" dir="t"/>
            </a:scene3d>
          </a:bodyPr>
          <a:lstStyle/>
          <a:p>
            <a:pPr lvl="0" algn="ctr" fontAlgn="base"/>
            <a:r>
              <a:rPr lang="vi-VN" altLang="zh-CN" sz="2800">
                <a:effectLst/>
                <a:latin typeface="Calibri" panose="020F0502020204030204" charset="0"/>
                <a:ea typeface="Calibri" panose="020F0502020204030204" charset="0"/>
                <a:cs typeface="Calibri" panose="020F0502020204030204" charset="0"/>
                <a:sym typeface="Microsoft YaHei" panose="020B0503020204020204" charset="-122"/>
              </a:rPr>
              <a:t>Release Backlog</a:t>
            </a:r>
            <a:endParaRPr lang="vi-VN" altLang="zh-CN" sz="2800" strike="noStrike" noProof="1">
              <a:solidFill>
                <a:schemeClr val="tx1"/>
              </a:solidFill>
              <a:effectLst/>
              <a:latin typeface="Calibri" panose="020F0502020204030204" charset="0"/>
              <a:ea typeface="Calibri" panose="020F0502020204030204" charset="0"/>
              <a:cs typeface="Calibri" panose="020F0502020204030204" charset="0"/>
              <a:sym typeface="Microsoft YaHei" panose="020B0503020204020204" charset="-122"/>
            </a:endParaRPr>
          </a:p>
        </p:txBody>
      </p:sp>
      <p:sp>
        <p:nvSpPr>
          <p:cNvPr id="43" name="TextBox 25"/>
          <p:cNvSpPr txBox="1"/>
          <p:nvPr/>
        </p:nvSpPr>
        <p:spPr>
          <a:xfrm flipH="1">
            <a:off x="3669665" y="4274185"/>
            <a:ext cx="4834890" cy="368300"/>
          </a:xfrm>
          <a:prstGeom prst="rect">
            <a:avLst/>
          </a:prstGeom>
          <a:noFill/>
        </p:spPr>
        <p:txBody>
          <a:bodyPr wrap="square" rtlCol="0">
            <a:spAutoFit/>
            <a:scene3d>
              <a:camera prst="orthographicFront"/>
              <a:lightRig rig="threePt" dir="t"/>
            </a:scene3d>
          </a:bodyPr>
          <a:lstStyle/>
          <a:p>
            <a:pPr lvl="0" algn="ctr" fontAlgn="base"/>
            <a:r>
              <a:rPr lang="vi-VN" altLang="zh-CN" strike="noStrike" noProof="1">
                <a:solidFill>
                  <a:schemeClr val="tx1"/>
                </a:solidFill>
                <a:effectLst/>
                <a:latin typeface="Calibri" panose="020F0502020204030204" charset="0"/>
                <a:ea typeface="Calibri" panose="020F0502020204030204" charset="0"/>
                <a:cs typeface="Calibri" panose="020F0502020204030204" charset="0"/>
                <a:sym typeface="Microsoft YaHei" panose="020B0503020204020204" charset="-122"/>
              </a:rPr>
              <a:t>Chia tính năng theo </a:t>
            </a:r>
            <a:r>
              <a:rPr lang="vi-VN" altLang="zh-CN" strike="noStrike" noProof="1">
                <a:solidFill>
                  <a:schemeClr val="tx1"/>
                </a:solidFill>
                <a:effectLst/>
                <a:latin typeface="Calibri" panose="020F0502020204030204" charset="0"/>
                <a:ea typeface="Calibri" panose="020F0502020204030204" charset="0"/>
                <a:cs typeface="Calibri" panose="020F0502020204030204" charset="0"/>
                <a:sym typeface="Microsoft YaHei" panose="020B0503020204020204" charset="-122"/>
              </a:rPr>
              <a:t>tính </a:t>
            </a:r>
            <a:endParaRPr lang="vi-VN" altLang="zh-CN" strike="noStrike" noProof="1">
              <a:solidFill>
                <a:schemeClr val="tx1"/>
              </a:solidFill>
              <a:effectLst/>
              <a:latin typeface="Calibri" panose="020F0502020204030204" charset="0"/>
              <a:ea typeface="Calibri" panose="020F0502020204030204" charset="0"/>
              <a:cs typeface="Calibri" panose="020F0502020204030204" charset="0"/>
              <a:sym typeface="Microsoft YaHei" panose="020B0503020204020204" charset="-122"/>
            </a:endParaRPr>
          </a:p>
        </p:txBody>
      </p:sp>
      <p:sp>
        <p:nvSpPr>
          <p:cNvPr id="6" name="圆角矩形 5"/>
          <p:cNvSpPr/>
          <p:nvPr/>
        </p:nvSpPr>
        <p:spPr>
          <a:xfrm>
            <a:off x="5307648" y="1770380"/>
            <a:ext cx="1482725" cy="1482725"/>
          </a:xfrm>
          <a:prstGeom prst="roundRect">
            <a:avLst>
              <a:gd name="adj" fmla="val 50000"/>
            </a:avLst>
          </a:prstGeom>
          <a:solidFill>
            <a:srgbClr val="5E26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Calibri" panose="020F0502020204030204" charset="0"/>
              <a:cs typeface="Calibri" panose="020F0502020204030204" charset="0"/>
            </a:endParaRPr>
          </a:p>
        </p:txBody>
      </p:sp>
      <p:pic>
        <p:nvPicPr>
          <p:cNvPr id="11" name="图片 10" descr="8"/>
          <p:cNvPicPr>
            <a:picLocks noChangeAspect="1"/>
          </p:cNvPicPr>
          <p:nvPr/>
        </p:nvPicPr>
        <p:blipFill>
          <a:blip r:embed="rId1"/>
          <a:stretch>
            <a:fillRect/>
          </a:stretch>
        </p:blipFill>
        <p:spPr>
          <a:xfrm>
            <a:off x="5307965" y="1577975"/>
            <a:ext cx="1282700" cy="18669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advTm="0">
        <p:cover dir="d"/>
      </p:transition>
    </mc:Choice>
    <mc:Fallback>
      <p:transition spd="slow" advTm="0">
        <p:cover dir="d"/>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extBox 25"/>
          <p:cNvSpPr txBox="1"/>
          <p:nvPr/>
        </p:nvSpPr>
        <p:spPr>
          <a:xfrm flipH="1">
            <a:off x="3791268" y="3649345"/>
            <a:ext cx="4609465" cy="521970"/>
          </a:xfrm>
          <a:prstGeom prst="rect">
            <a:avLst/>
          </a:prstGeom>
          <a:noFill/>
        </p:spPr>
        <p:txBody>
          <a:bodyPr wrap="square" rtlCol="0">
            <a:spAutoFit/>
            <a:scene3d>
              <a:camera prst="orthographicFront"/>
              <a:lightRig rig="threePt" dir="t"/>
            </a:scene3d>
          </a:bodyPr>
          <a:lstStyle/>
          <a:p>
            <a:pPr lvl="0" algn="ctr" fontAlgn="base"/>
            <a:r>
              <a:rPr lang="vi-VN" altLang="zh-CN" sz="2800" strike="noStrike" noProof="1">
                <a:solidFill>
                  <a:schemeClr val="tx1"/>
                </a:solidFill>
                <a:effectLst/>
                <a:latin typeface="Calibri" panose="020F0502020204030204" charset="0"/>
                <a:ea typeface="Calibri" panose="020F0502020204030204" charset="0"/>
                <a:cs typeface="Calibri" panose="020F0502020204030204" charset="0"/>
                <a:sym typeface="Microsoft YaHei" panose="020B0503020204020204" charset="-122"/>
              </a:rPr>
              <a:t>Sprint </a:t>
            </a:r>
            <a:r>
              <a:rPr lang="vi-VN" altLang="zh-CN" sz="2800" strike="noStrike" noProof="1">
                <a:solidFill>
                  <a:schemeClr val="tx1"/>
                </a:solidFill>
                <a:effectLst/>
                <a:latin typeface="Calibri" panose="020F0502020204030204" charset="0"/>
                <a:ea typeface="Calibri" panose="020F0502020204030204" charset="0"/>
                <a:cs typeface="Calibri" panose="020F0502020204030204" charset="0"/>
                <a:sym typeface="Microsoft YaHei" panose="020B0503020204020204" charset="-122"/>
              </a:rPr>
              <a:t>Backlog</a:t>
            </a:r>
            <a:endParaRPr lang="vi-VN" altLang="zh-CN" sz="2800" strike="noStrike" noProof="1">
              <a:solidFill>
                <a:schemeClr val="tx1"/>
              </a:solidFill>
              <a:effectLst/>
              <a:latin typeface="Calibri" panose="020F0502020204030204" charset="0"/>
              <a:ea typeface="Calibri" panose="020F0502020204030204" charset="0"/>
              <a:cs typeface="Calibri" panose="020F0502020204030204" charset="0"/>
              <a:sym typeface="Microsoft YaHei" panose="020B0503020204020204" charset="-122"/>
            </a:endParaRPr>
          </a:p>
        </p:txBody>
      </p:sp>
      <p:sp>
        <p:nvSpPr>
          <p:cNvPr id="43" name="TextBox 25"/>
          <p:cNvSpPr txBox="1"/>
          <p:nvPr/>
        </p:nvSpPr>
        <p:spPr>
          <a:xfrm flipH="1">
            <a:off x="3669665" y="4274185"/>
            <a:ext cx="4834890" cy="645160"/>
          </a:xfrm>
          <a:prstGeom prst="rect">
            <a:avLst/>
          </a:prstGeom>
          <a:noFill/>
        </p:spPr>
        <p:txBody>
          <a:bodyPr wrap="square" rtlCol="0">
            <a:spAutoFit/>
            <a:scene3d>
              <a:camera prst="orthographicFront"/>
              <a:lightRig rig="threePt" dir="t"/>
            </a:scene3d>
          </a:bodyPr>
          <a:lstStyle/>
          <a:p>
            <a:pPr lvl="0" algn="ctr" fontAlgn="base"/>
            <a:r>
              <a:rPr lang="vi-VN" altLang="zh-CN" strike="noStrike" noProof="1">
                <a:solidFill>
                  <a:schemeClr val="tx1"/>
                </a:solidFill>
                <a:effectLst/>
                <a:latin typeface="Calibri" panose="020F0502020204030204" charset="0"/>
                <a:ea typeface="Calibri" panose="020F0502020204030204" charset="0"/>
                <a:cs typeface="Calibri" panose="020F0502020204030204" charset="0"/>
                <a:sym typeface="Microsoft YaHei" panose="020B0503020204020204" charset="-122"/>
              </a:rPr>
              <a:t>Thống kê và đánh giá thành viên trong các buổi họp </a:t>
            </a:r>
            <a:r>
              <a:rPr lang="vi-VN" altLang="zh-CN" strike="noStrike" noProof="1">
                <a:solidFill>
                  <a:schemeClr val="tx1"/>
                </a:solidFill>
                <a:effectLst/>
                <a:latin typeface="Calibri" panose="020F0502020204030204" charset="0"/>
                <a:ea typeface="Calibri" panose="020F0502020204030204" charset="0"/>
                <a:cs typeface="Calibri" panose="020F0502020204030204" charset="0"/>
                <a:sym typeface="Microsoft YaHei" panose="020B0503020204020204" charset="-122"/>
              </a:rPr>
              <a:t>nhóm</a:t>
            </a:r>
            <a:endParaRPr lang="vi-VN" altLang="zh-CN" strike="noStrike" noProof="1">
              <a:solidFill>
                <a:schemeClr val="tx1"/>
              </a:solidFill>
              <a:effectLst/>
              <a:latin typeface="Calibri" panose="020F0502020204030204" charset="0"/>
              <a:ea typeface="Calibri" panose="020F0502020204030204" charset="0"/>
              <a:cs typeface="Calibri" panose="020F0502020204030204" charset="0"/>
              <a:sym typeface="Microsoft YaHei" panose="020B0503020204020204" charset="-122"/>
            </a:endParaRPr>
          </a:p>
        </p:txBody>
      </p:sp>
      <p:sp>
        <p:nvSpPr>
          <p:cNvPr id="6" name="圆角矩形 5"/>
          <p:cNvSpPr/>
          <p:nvPr/>
        </p:nvSpPr>
        <p:spPr>
          <a:xfrm>
            <a:off x="5307648" y="1770380"/>
            <a:ext cx="1482725" cy="1482725"/>
          </a:xfrm>
          <a:prstGeom prst="roundRect">
            <a:avLst>
              <a:gd name="adj" fmla="val 50000"/>
            </a:avLst>
          </a:prstGeom>
          <a:solidFill>
            <a:srgbClr val="5E26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Calibri" panose="020F0502020204030204" charset="0"/>
              <a:cs typeface="Calibri" panose="020F0502020204030204" charset="0"/>
            </a:endParaRPr>
          </a:p>
        </p:txBody>
      </p:sp>
      <p:sp>
        <p:nvSpPr>
          <p:cNvPr id="2" name="Text Box 1"/>
          <p:cNvSpPr txBox="1"/>
          <p:nvPr/>
        </p:nvSpPr>
        <p:spPr>
          <a:xfrm>
            <a:off x="5666105" y="1727835"/>
            <a:ext cx="861060" cy="1568450"/>
          </a:xfrm>
          <a:prstGeom prst="rect">
            <a:avLst/>
          </a:prstGeom>
          <a:noFill/>
        </p:spPr>
        <p:txBody>
          <a:bodyPr wrap="none" rtlCol="0">
            <a:spAutoFit/>
          </a:bodyPr>
          <a:p>
            <a:r>
              <a:rPr lang="vi-VN" altLang="en-US" sz="9600" b="1">
                <a:solidFill>
                  <a:schemeClr val="bg1"/>
                </a:solidFill>
              </a:rPr>
              <a:t>5</a:t>
            </a:r>
            <a:endParaRPr lang="vi-VN" altLang="en-US" sz="9600" b="1">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med" p14:dur="750">
        <p:pull/>
      </p:transition>
    </mc:Choice>
    <mc:Fallback>
      <p:transition spd="med">
        <p:pull/>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66165" y="468630"/>
            <a:ext cx="5193030" cy="2979420"/>
          </a:xfrm>
          <a:prstGeom prst="rect">
            <a:avLst/>
          </a:prstGeom>
          <a:blipFill rotWithShape="1">
            <a:blip r:embed="rId1"/>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Calibri" panose="020F0502020204030204" charset="0"/>
              <a:cs typeface="Calibri" panose="020F0502020204030204" charset="0"/>
            </a:endParaRPr>
          </a:p>
        </p:txBody>
      </p:sp>
      <p:sp>
        <p:nvSpPr>
          <p:cNvPr id="3" name="任意多边形 2"/>
          <p:cNvSpPr/>
          <p:nvPr/>
        </p:nvSpPr>
        <p:spPr>
          <a:xfrm flipV="1">
            <a:off x="6321425" y="556260"/>
            <a:ext cx="2174240" cy="2840990"/>
          </a:xfrm>
          <a:custGeom>
            <a:avLst/>
            <a:gdLst>
              <a:gd name="connsiteX0" fmla="*/ 0 w 4287"/>
              <a:gd name="connsiteY0" fmla="*/ 0 h 4801"/>
              <a:gd name="connsiteX1" fmla="*/ 1872 w 4287"/>
              <a:gd name="connsiteY1" fmla="*/ 1 h 4801"/>
              <a:gd name="connsiteX2" fmla="*/ 4287 w 4287"/>
              <a:gd name="connsiteY2" fmla="*/ 4769 h 4801"/>
              <a:gd name="connsiteX3" fmla="*/ 0 w 4287"/>
              <a:gd name="connsiteY3" fmla="*/ 4801 h 4801"/>
              <a:gd name="connsiteX4" fmla="*/ 0 w 4287"/>
              <a:gd name="connsiteY4" fmla="*/ 0 h 48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87" h="4801">
                <a:moveTo>
                  <a:pt x="0" y="0"/>
                </a:moveTo>
                <a:lnTo>
                  <a:pt x="1872" y="1"/>
                </a:lnTo>
                <a:lnTo>
                  <a:pt x="4287" y="4769"/>
                </a:lnTo>
                <a:lnTo>
                  <a:pt x="0" y="4801"/>
                </a:lnTo>
                <a:lnTo>
                  <a:pt x="0" y="0"/>
                </a:lnTo>
                <a:close/>
              </a:path>
            </a:pathLst>
          </a:custGeom>
          <a:solidFill>
            <a:srgbClr val="5E262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endParaRPr lang="zh-CN" altLang="en-US">
              <a:ea typeface="Calibri" panose="020F0502020204030204" charset="0"/>
              <a:cs typeface="Calibri" panose="020F0502020204030204" charset="0"/>
              <a:sym typeface="+mn-ea"/>
            </a:endParaRPr>
          </a:p>
        </p:txBody>
      </p:sp>
      <p:sp>
        <p:nvSpPr>
          <p:cNvPr id="4" name="任意多边形 3"/>
          <p:cNvSpPr/>
          <p:nvPr/>
        </p:nvSpPr>
        <p:spPr>
          <a:xfrm>
            <a:off x="7392035" y="480695"/>
            <a:ext cx="3734435" cy="2979420"/>
          </a:xfrm>
          <a:custGeom>
            <a:avLst/>
            <a:gdLst>
              <a:gd name="connsiteX0" fmla="*/ 2381 w 7127"/>
              <a:gd name="connsiteY0" fmla="*/ 32 h 4801"/>
              <a:gd name="connsiteX1" fmla="*/ 7127 w 7127"/>
              <a:gd name="connsiteY1" fmla="*/ 0 h 4801"/>
              <a:gd name="connsiteX2" fmla="*/ 7127 w 7127"/>
              <a:gd name="connsiteY2" fmla="*/ 4801 h 4801"/>
              <a:gd name="connsiteX3" fmla="*/ 0 w 7127"/>
              <a:gd name="connsiteY3" fmla="*/ 4759 h 4801"/>
              <a:gd name="connsiteX4" fmla="*/ 2381 w 7127"/>
              <a:gd name="connsiteY4" fmla="*/ 32 h 48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27" h="4801">
                <a:moveTo>
                  <a:pt x="2381" y="32"/>
                </a:moveTo>
                <a:lnTo>
                  <a:pt x="7127" y="0"/>
                </a:lnTo>
                <a:lnTo>
                  <a:pt x="7127" y="4801"/>
                </a:lnTo>
                <a:lnTo>
                  <a:pt x="0" y="4759"/>
                </a:lnTo>
                <a:lnTo>
                  <a:pt x="2381" y="32"/>
                </a:lnTo>
                <a:close/>
              </a:path>
            </a:pathLst>
          </a:custGeom>
          <a:blipFill rotWithShape="1">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Calibri" panose="020F0502020204030204" charset="0"/>
              <a:cs typeface="Calibri" panose="020F0502020204030204" charset="0"/>
            </a:endParaRPr>
          </a:p>
        </p:txBody>
      </p:sp>
      <p:sp>
        <p:nvSpPr>
          <p:cNvPr id="134148" name="文本框 22"/>
          <p:cNvSpPr txBox="1"/>
          <p:nvPr/>
        </p:nvSpPr>
        <p:spPr>
          <a:xfrm flipH="1">
            <a:off x="1282065" y="4231005"/>
            <a:ext cx="4761230" cy="1383030"/>
          </a:xfrm>
          <a:prstGeom prst="rect">
            <a:avLst/>
          </a:prstGeom>
          <a:noFill/>
          <a:ln w="9525">
            <a:noFill/>
          </a:ln>
          <a:effectLst>
            <a:outerShdw sx="999" sy="999" algn="ctr" rotWithShape="0">
              <a:srgbClr val="000000"/>
            </a:outerShdw>
          </a:effectLst>
        </p:spPr>
        <p:txBody>
          <a:bodyPr wrap="square" anchor="t">
            <a:spAutoFit/>
          </a:bodyPr>
          <a:lstStyle/>
          <a:p>
            <a:pPr lvl="0" algn="l">
              <a:lnSpc>
                <a:spcPct val="120000"/>
              </a:lnSpc>
            </a:pPr>
            <a:r>
              <a:rPr lang="vi-VN" altLang="en-US" sz="1400" dirty="0">
                <a:solidFill>
                  <a:srgbClr val="404040"/>
                </a:solidFill>
                <a:latin typeface="Calibri" panose="020F0502020204030204" charset="0"/>
                <a:ea typeface="Calibri" panose="020F0502020204030204" charset="0"/>
                <a:cs typeface="Calibri" panose="020F0502020204030204" charset="0"/>
                <a:sym typeface="SimSun" panose="02010600030101010101" pitchFamily="2" charset="-122"/>
              </a:rPr>
              <a:t>Dự án làm việc sẽ bao gồm 4 kì sprint, mỗi kì có thời gian làm là 2 </a:t>
            </a:r>
            <a:r>
              <a:rPr lang="vi-VN" altLang="en-US" sz="1400" dirty="0">
                <a:solidFill>
                  <a:srgbClr val="404040"/>
                </a:solidFill>
                <a:latin typeface="Calibri" panose="020F0502020204030204" charset="0"/>
                <a:ea typeface="Calibri" panose="020F0502020204030204" charset="0"/>
                <a:cs typeface="Calibri" panose="020F0502020204030204" charset="0"/>
                <a:sym typeface="SimSun" panose="02010600030101010101" pitchFamily="2" charset="-122"/>
              </a:rPr>
              <a:t>tuần.</a:t>
            </a:r>
            <a:endParaRPr lang="vi-VN" altLang="en-US" sz="1400" dirty="0">
              <a:solidFill>
                <a:srgbClr val="404040"/>
              </a:solidFill>
              <a:latin typeface="Calibri" panose="020F0502020204030204" charset="0"/>
              <a:ea typeface="Calibri" panose="020F0502020204030204" charset="0"/>
              <a:cs typeface="Calibri" panose="020F0502020204030204" charset="0"/>
              <a:sym typeface="SimSun" panose="02010600030101010101" pitchFamily="2" charset="-122"/>
            </a:endParaRPr>
          </a:p>
          <a:p>
            <a:pPr lvl="0" algn="l">
              <a:lnSpc>
                <a:spcPct val="120000"/>
              </a:lnSpc>
            </a:pPr>
            <a:r>
              <a:rPr lang="vi-VN" altLang="en-US" sz="1400" dirty="0">
                <a:solidFill>
                  <a:srgbClr val="404040"/>
                </a:solidFill>
                <a:latin typeface="Calibri" panose="020F0502020204030204" charset="0"/>
                <a:ea typeface="Calibri" panose="020F0502020204030204" charset="0"/>
                <a:cs typeface="Calibri" panose="020F0502020204030204" charset="0"/>
                <a:sym typeface="SimSun" panose="02010600030101010101" pitchFamily="2" charset="-122"/>
              </a:rPr>
              <a:t>Bảng sprint được tạo dựa trên ý tưởng, những tính chất đặc thù của tính năng và được thảo luận sau nhiều cuộc họp để tính điểm và </a:t>
            </a:r>
            <a:r>
              <a:rPr lang="vi-VN" altLang="en-US" sz="1400" u="heavy" dirty="0">
                <a:solidFill>
                  <a:srgbClr val="404040"/>
                </a:solidFill>
                <a:latin typeface="Calibri" panose="020F0502020204030204" charset="0"/>
                <a:ea typeface="Calibri" panose="020F0502020204030204" charset="0"/>
                <a:cs typeface="Calibri" panose="020F0502020204030204" charset="0"/>
                <a:sym typeface="SimSun" panose="02010600030101010101" pitchFamily="2" charset="-122"/>
              </a:rPr>
              <a:t>sắp xếp thứ tự làm việc</a:t>
            </a:r>
            <a:endParaRPr lang="vi-VN" altLang="en-US" sz="1400" u="heavy" dirty="0">
              <a:solidFill>
                <a:srgbClr val="404040"/>
              </a:solidFill>
              <a:latin typeface="Calibri" panose="020F0502020204030204" charset="0"/>
              <a:ea typeface="Calibri" panose="020F0502020204030204" charset="0"/>
              <a:cs typeface="Calibri" panose="020F0502020204030204" charset="0"/>
              <a:sym typeface="SimSun" panose="02010600030101010101" pitchFamily="2" charset="-122"/>
            </a:endParaRPr>
          </a:p>
        </p:txBody>
      </p:sp>
      <p:sp>
        <p:nvSpPr>
          <p:cNvPr id="5" name="文本框 22"/>
          <p:cNvSpPr txBox="1"/>
          <p:nvPr/>
        </p:nvSpPr>
        <p:spPr>
          <a:xfrm flipH="1">
            <a:off x="6365240" y="3448050"/>
            <a:ext cx="4761230" cy="1899920"/>
          </a:xfrm>
          <a:prstGeom prst="rect">
            <a:avLst/>
          </a:prstGeom>
          <a:noFill/>
          <a:ln w="9525">
            <a:noFill/>
          </a:ln>
          <a:effectLst>
            <a:outerShdw sx="999" sy="999" algn="ctr" rotWithShape="0">
              <a:srgbClr val="000000"/>
            </a:outerShdw>
          </a:effectLst>
        </p:spPr>
        <p:txBody>
          <a:bodyPr wrap="square" anchor="t">
            <a:spAutoFit/>
          </a:bodyPr>
          <a:lstStyle/>
          <a:p>
            <a:pPr lvl="0" algn="l">
              <a:lnSpc>
                <a:spcPct val="120000"/>
              </a:lnSpc>
            </a:pPr>
            <a:r>
              <a:rPr lang="vi-VN" altLang="en-US" sz="1400" dirty="0">
                <a:solidFill>
                  <a:srgbClr val="404040"/>
                </a:solidFill>
                <a:latin typeface="Calibri" panose="020F0502020204030204" charset="0"/>
                <a:ea typeface="Calibri" panose="020F0502020204030204" charset="0"/>
                <a:cs typeface="Calibri" panose="020F0502020204030204" charset="0"/>
                <a:sym typeface="SimSun" panose="02010600030101010101" pitchFamily="2" charset="-122"/>
              </a:rPr>
              <a:t>Product Owner: Liên tục thảo luận với Scrum Master về tiến độ dự án và thay đổi Product Backlog để ngăn ngừa tình trạng trễ tiến độ dự </a:t>
            </a:r>
            <a:r>
              <a:rPr lang="vi-VN" altLang="en-US" sz="1400" dirty="0">
                <a:solidFill>
                  <a:srgbClr val="404040"/>
                </a:solidFill>
                <a:latin typeface="Calibri" panose="020F0502020204030204" charset="0"/>
                <a:ea typeface="Calibri" panose="020F0502020204030204" charset="0"/>
                <a:cs typeface="Calibri" panose="020F0502020204030204" charset="0"/>
                <a:sym typeface="SimSun" panose="02010600030101010101" pitchFamily="2" charset="-122"/>
              </a:rPr>
              <a:t>án</a:t>
            </a:r>
            <a:endParaRPr lang="vi-VN" altLang="en-US" sz="1400" dirty="0">
              <a:solidFill>
                <a:srgbClr val="404040"/>
              </a:solidFill>
              <a:latin typeface="Calibri" panose="020F0502020204030204" charset="0"/>
              <a:ea typeface="Calibri" panose="020F0502020204030204" charset="0"/>
              <a:cs typeface="Calibri" panose="020F0502020204030204" charset="0"/>
              <a:sym typeface="SimSun" panose="02010600030101010101" pitchFamily="2" charset="-122"/>
            </a:endParaRPr>
          </a:p>
          <a:p>
            <a:pPr lvl="0" algn="l">
              <a:lnSpc>
                <a:spcPct val="120000"/>
              </a:lnSpc>
            </a:pPr>
            <a:r>
              <a:rPr lang="vi-VN" altLang="en-US" sz="1400" dirty="0">
                <a:solidFill>
                  <a:srgbClr val="404040"/>
                </a:solidFill>
                <a:latin typeface="Calibri" panose="020F0502020204030204" charset="0"/>
                <a:ea typeface="Calibri" panose="020F0502020204030204" charset="0"/>
                <a:cs typeface="Calibri" panose="020F0502020204030204" charset="0"/>
                <a:sym typeface="SimSun" panose="02010600030101010101" pitchFamily="2" charset="-122"/>
              </a:rPr>
              <a:t>Scrum Master: Giám sát nhóm lập trình và cập nhật trạng thái/ tiến trình làm việc của dự </a:t>
            </a:r>
            <a:r>
              <a:rPr lang="vi-VN" altLang="en-US" sz="1400" dirty="0">
                <a:solidFill>
                  <a:srgbClr val="404040"/>
                </a:solidFill>
                <a:latin typeface="Calibri" panose="020F0502020204030204" charset="0"/>
                <a:ea typeface="Calibri" panose="020F0502020204030204" charset="0"/>
                <a:cs typeface="Calibri" panose="020F0502020204030204" charset="0"/>
                <a:sym typeface="SimSun" panose="02010600030101010101" pitchFamily="2" charset="-122"/>
              </a:rPr>
              <a:t>án.</a:t>
            </a:r>
            <a:endParaRPr lang="vi-VN" altLang="en-US" sz="1400" dirty="0">
              <a:solidFill>
                <a:srgbClr val="404040"/>
              </a:solidFill>
              <a:latin typeface="Calibri" panose="020F0502020204030204" charset="0"/>
              <a:ea typeface="Calibri" panose="020F0502020204030204" charset="0"/>
              <a:cs typeface="Calibri" panose="020F0502020204030204" charset="0"/>
              <a:sym typeface="SimSun" panose="02010600030101010101" pitchFamily="2" charset="-122"/>
            </a:endParaRPr>
          </a:p>
          <a:p>
            <a:pPr lvl="0" algn="l">
              <a:lnSpc>
                <a:spcPct val="120000"/>
              </a:lnSpc>
            </a:pPr>
            <a:r>
              <a:rPr lang="vi-VN" altLang="en-US" sz="1400" dirty="0">
                <a:solidFill>
                  <a:srgbClr val="404040"/>
                </a:solidFill>
                <a:latin typeface="Calibri" panose="020F0502020204030204" charset="0"/>
                <a:ea typeface="Calibri" panose="020F0502020204030204" charset="0"/>
                <a:cs typeface="Calibri" panose="020F0502020204030204" charset="0"/>
                <a:sym typeface="SimSun" panose="02010600030101010101" pitchFamily="2" charset="-122"/>
              </a:rPr>
              <a:t>Nhím lập trình sẽ đsong vai trò chính trong việc xây dựng những tính năng cần </a:t>
            </a:r>
            <a:r>
              <a:rPr lang="vi-VN" altLang="en-US" sz="1400" dirty="0">
                <a:solidFill>
                  <a:srgbClr val="404040"/>
                </a:solidFill>
                <a:latin typeface="Calibri" panose="020F0502020204030204" charset="0"/>
                <a:ea typeface="Calibri" panose="020F0502020204030204" charset="0"/>
                <a:cs typeface="Calibri" panose="020F0502020204030204" charset="0"/>
                <a:sym typeface="SimSun" panose="02010600030101010101" pitchFamily="2" charset="-122"/>
              </a:rPr>
              <a:t>thiết.</a:t>
            </a:r>
            <a:endParaRPr lang="vi-VN" altLang="en-US" sz="1400" dirty="0">
              <a:solidFill>
                <a:srgbClr val="404040"/>
              </a:solidFill>
              <a:latin typeface="Calibri" panose="020F0502020204030204" charset="0"/>
              <a:ea typeface="Calibri" panose="020F0502020204030204" charset="0"/>
              <a:cs typeface="Calibri" panose="020F0502020204030204" charset="0"/>
              <a:sym typeface="SimSun" panose="02010600030101010101" pitchFamily="2" charset="-122"/>
            </a:endParaRPr>
          </a:p>
        </p:txBody>
      </p:sp>
      <p:sp>
        <p:nvSpPr>
          <p:cNvPr id="85" name="椭圆 84"/>
          <p:cNvSpPr/>
          <p:nvPr/>
        </p:nvSpPr>
        <p:spPr>
          <a:xfrm>
            <a:off x="1324610" y="3608705"/>
            <a:ext cx="581660" cy="581660"/>
          </a:xfrm>
          <a:prstGeom prst="ellipse">
            <a:avLst/>
          </a:prstGeom>
          <a:solidFill>
            <a:srgbClr val="5E26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ea typeface="Calibri" panose="020F0502020204030204" charset="0"/>
              <a:cs typeface="Calibri" panose="020F0502020204030204" charset="0"/>
            </a:endParaRPr>
          </a:p>
        </p:txBody>
      </p:sp>
      <p:sp>
        <p:nvSpPr>
          <p:cNvPr id="134150" name="Freeform 49"/>
          <p:cNvSpPr>
            <a:spLocks noEditPoints="1"/>
          </p:cNvSpPr>
          <p:nvPr/>
        </p:nvSpPr>
        <p:spPr>
          <a:xfrm>
            <a:off x="1471295" y="3722370"/>
            <a:ext cx="295910" cy="326390"/>
          </a:xfrm>
          <a:custGeom>
            <a:avLst/>
            <a:gdLst/>
            <a:ahLst/>
            <a:cxnLst>
              <a:cxn ang="0">
                <a:pos x="28298" y="391037"/>
              </a:cxn>
              <a:cxn ang="0">
                <a:pos x="28298" y="70273"/>
              </a:cxn>
              <a:cxn ang="0">
                <a:pos x="69047" y="29469"/>
              </a:cxn>
              <a:cxn ang="0">
                <a:pos x="604441" y="29469"/>
              </a:cxn>
              <a:cxn ang="0">
                <a:pos x="645190" y="70273"/>
              </a:cxn>
              <a:cxn ang="0">
                <a:pos x="645190" y="391037"/>
              </a:cxn>
              <a:cxn ang="0">
                <a:pos x="604441" y="431841"/>
              </a:cxn>
              <a:cxn ang="0">
                <a:pos x="69047" y="431841"/>
              </a:cxn>
              <a:cxn ang="0">
                <a:pos x="28298" y="391037"/>
              </a:cxn>
              <a:cxn ang="0">
                <a:pos x="604441" y="460177"/>
              </a:cxn>
              <a:cxn ang="0">
                <a:pos x="674620" y="391037"/>
              </a:cxn>
              <a:cxn ang="0">
                <a:pos x="674620" y="70273"/>
              </a:cxn>
              <a:cxn ang="0">
                <a:pos x="604441" y="0"/>
              </a:cxn>
              <a:cxn ang="0">
                <a:pos x="69047" y="0"/>
              </a:cxn>
              <a:cxn ang="0">
                <a:pos x="0" y="70273"/>
              </a:cxn>
              <a:cxn ang="0">
                <a:pos x="0" y="391037"/>
              </a:cxn>
              <a:cxn ang="0">
                <a:pos x="69047" y="460177"/>
              </a:cxn>
              <a:cxn ang="0">
                <a:pos x="277319" y="460177"/>
              </a:cxn>
              <a:cxn ang="0">
                <a:pos x="277319" y="523650"/>
              </a:cxn>
              <a:cxn ang="0">
                <a:pos x="69047" y="523650"/>
              </a:cxn>
              <a:cxn ang="0">
                <a:pos x="0" y="593923"/>
              </a:cxn>
              <a:cxn ang="0">
                <a:pos x="0" y="646061"/>
              </a:cxn>
              <a:cxn ang="0">
                <a:pos x="13583" y="660796"/>
              </a:cxn>
              <a:cxn ang="0">
                <a:pos x="659905" y="660796"/>
              </a:cxn>
              <a:cxn ang="0">
                <a:pos x="674620" y="646061"/>
              </a:cxn>
              <a:cxn ang="0">
                <a:pos x="674620" y="593923"/>
              </a:cxn>
              <a:cxn ang="0">
                <a:pos x="604441" y="523650"/>
              </a:cxn>
              <a:cxn ang="0">
                <a:pos x="397301" y="523650"/>
              </a:cxn>
              <a:cxn ang="0">
                <a:pos x="397301" y="460177"/>
              </a:cxn>
              <a:cxn ang="0">
                <a:pos x="604441" y="460177"/>
              </a:cxn>
              <a:cxn ang="0">
                <a:pos x="615761" y="391037"/>
              </a:cxn>
              <a:cxn ang="0">
                <a:pos x="615761" y="70273"/>
              </a:cxn>
              <a:cxn ang="0">
                <a:pos x="604441" y="58939"/>
              </a:cxn>
              <a:cxn ang="0">
                <a:pos x="70179" y="58939"/>
              </a:cxn>
              <a:cxn ang="0">
                <a:pos x="57728" y="70273"/>
              </a:cxn>
              <a:cxn ang="0">
                <a:pos x="57728" y="391037"/>
              </a:cxn>
              <a:cxn ang="0">
                <a:pos x="70179" y="402371"/>
              </a:cxn>
              <a:cxn ang="0">
                <a:pos x="604441" y="402371"/>
              </a:cxn>
              <a:cxn ang="0">
                <a:pos x="615761" y="391037"/>
              </a:cxn>
            </a:cxnLst>
            <a:rect l="0" t="0" r="0" b="0"/>
            <a:pathLst>
              <a:path w="596" h="583">
                <a:moveTo>
                  <a:pt x="25" y="345"/>
                </a:moveTo>
                <a:lnTo>
                  <a:pt x="25" y="62"/>
                </a:lnTo>
                <a:cubicBezTo>
                  <a:pt x="25" y="42"/>
                  <a:pt x="42" y="26"/>
                  <a:pt x="61" y="26"/>
                </a:cubicBezTo>
                <a:lnTo>
                  <a:pt x="534" y="26"/>
                </a:lnTo>
                <a:cubicBezTo>
                  <a:pt x="554" y="26"/>
                  <a:pt x="570" y="42"/>
                  <a:pt x="570" y="62"/>
                </a:cubicBezTo>
                <a:lnTo>
                  <a:pt x="570" y="345"/>
                </a:lnTo>
                <a:cubicBezTo>
                  <a:pt x="570" y="364"/>
                  <a:pt x="554" y="381"/>
                  <a:pt x="534" y="381"/>
                </a:cubicBezTo>
                <a:lnTo>
                  <a:pt x="61" y="381"/>
                </a:lnTo>
                <a:cubicBezTo>
                  <a:pt x="42" y="381"/>
                  <a:pt x="25" y="364"/>
                  <a:pt x="25" y="345"/>
                </a:cubicBezTo>
                <a:close/>
                <a:moveTo>
                  <a:pt x="534" y="406"/>
                </a:moveTo>
                <a:cubicBezTo>
                  <a:pt x="568" y="406"/>
                  <a:pt x="596" y="379"/>
                  <a:pt x="596" y="345"/>
                </a:cubicBezTo>
                <a:lnTo>
                  <a:pt x="596" y="62"/>
                </a:lnTo>
                <a:cubicBezTo>
                  <a:pt x="596" y="28"/>
                  <a:pt x="568" y="0"/>
                  <a:pt x="534" y="0"/>
                </a:cubicBezTo>
                <a:lnTo>
                  <a:pt x="61" y="0"/>
                </a:lnTo>
                <a:cubicBezTo>
                  <a:pt x="27" y="0"/>
                  <a:pt x="0" y="28"/>
                  <a:pt x="0" y="62"/>
                </a:cubicBezTo>
                <a:lnTo>
                  <a:pt x="0" y="345"/>
                </a:lnTo>
                <a:cubicBezTo>
                  <a:pt x="0" y="379"/>
                  <a:pt x="27" y="406"/>
                  <a:pt x="61" y="406"/>
                </a:cubicBezTo>
                <a:lnTo>
                  <a:pt x="245" y="406"/>
                </a:lnTo>
                <a:lnTo>
                  <a:pt x="245" y="462"/>
                </a:lnTo>
                <a:lnTo>
                  <a:pt x="61" y="462"/>
                </a:lnTo>
                <a:cubicBezTo>
                  <a:pt x="27" y="462"/>
                  <a:pt x="0" y="490"/>
                  <a:pt x="0" y="524"/>
                </a:cubicBezTo>
                <a:lnTo>
                  <a:pt x="0" y="570"/>
                </a:lnTo>
                <a:cubicBezTo>
                  <a:pt x="0" y="577"/>
                  <a:pt x="5" y="583"/>
                  <a:pt x="12" y="583"/>
                </a:cubicBezTo>
                <a:lnTo>
                  <a:pt x="583" y="583"/>
                </a:lnTo>
                <a:cubicBezTo>
                  <a:pt x="590" y="583"/>
                  <a:pt x="596" y="577"/>
                  <a:pt x="596" y="570"/>
                </a:cubicBezTo>
                <a:lnTo>
                  <a:pt x="596" y="524"/>
                </a:lnTo>
                <a:cubicBezTo>
                  <a:pt x="596" y="490"/>
                  <a:pt x="568" y="462"/>
                  <a:pt x="534" y="462"/>
                </a:cubicBezTo>
                <a:lnTo>
                  <a:pt x="351" y="462"/>
                </a:lnTo>
                <a:lnTo>
                  <a:pt x="351" y="406"/>
                </a:lnTo>
                <a:lnTo>
                  <a:pt x="534" y="406"/>
                </a:lnTo>
                <a:close/>
                <a:moveTo>
                  <a:pt x="544" y="345"/>
                </a:moveTo>
                <a:lnTo>
                  <a:pt x="544" y="62"/>
                </a:lnTo>
                <a:cubicBezTo>
                  <a:pt x="544" y="56"/>
                  <a:pt x="540" y="52"/>
                  <a:pt x="534" y="52"/>
                </a:cubicBezTo>
                <a:lnTo>
                  <a:pt x="62" y="52"/>
                </a:lnTo>
                <a:cubicBezTo>
                  <a:pt x="56" y="52"/>
                  <a:pt x="51" y="56"/>
                  <a:pt x="51" y="62"/>
                </a:cubicBezTo>
                <a:lnTo>
                  <a:pt x="51" y="345"/>
                </a:lnTo>
                <a:cubicBezTo>
                  <a:pt x="51" y="350"/>
                  <a:pt x="56" y="355"/>
                  <a:pt x="62" y="355"/>
                </a:cubicBezTo>
                <a:lnTo>
                  <a:pt x="534" y="355"/>
                </a:lnTo>
                <a:cubicBezTo>
                  <a:pt x="540" y="355"/>
                  <a:pt x="544" y="350"/>
                  <a:pt x="544" y="345"/>
                </a:cubicBezTo>
                <a:close/>
              </a:path>
            </a:pathLst>
          </a:custGeom>
          <a:solidFill>
            <a:schemeClr val="bg1"/>
          </a:solidFill>
          <a:ln w="9525">
            <a:noFill/>
          </a:ln>
        </p:spPr>
        <p:txBody>
          <a:bodyPr/>
          <a:lstStyle/>
          <a:p>
            <a:endParaRPr lang="zh-CN" altLang="en-US">
              <a:ea typeface="Calibri" panose="020F0502020204030204" charset="0"/>
              <a:cs typeface="Calibri" panose="020F0502020204030204" charset="0"/>
            </a:endParaRPr>
          </a:p>
        </p:txBody>
      </p:sp>
      <p:sp>
        <p:nvSpPr>
          <p:cNvPr id="134151" name="文本框 20"/>
          <p:cNvSpPr txBox="1"/>
          <p:nvPr/>
        </p:nvSpPr>
        <p:spPr>
          <a:xfrm flipH="1">
            <a:off x="2057400" y="3730625"/>
            <a:ext cx="1844040" cy="398780"/>
          </a:xfrm>
          <a:prstGeom prst="rect">
            <a:avLst/>
          </a:prstGeom>
          <a:solidFill>
            <a:srgbClr val="5E2620"/>
          </a:solidFill>
          <a:ln w="9525">
            <a:noFill/>
            <a:miter/>
          </a:ln>
          <a:effectLst>
            <a:outerShdw sx="999" sy="999" algn="ctr" rotWithShape="0">
              <a:srgbClr val="000000"/>
            </a:outerShdw>
          </a:effectLst>
        </p:spPr>
        <p:txBody>
          <a:bodyPr wrap="square" anchor="t">
            <a:spAutoFit/>
          </a:bodyPr>
          <a:lstStyle/>
          <a:p>
            <a:pPr lvl="0" algn="l"/>
            <a:r>
              <a:rPr lang="vi-VN" altLang="zh-CN" sz="2000">
                <a:solidFill>
                  <a:schemeClr val="bg1"/>
                </a:solidFill>
                <a:latin typeface="Calibri" panose="020F0502020204030204" charset="0"/>
                <a:ea typeface="Calibri" panose="020F0502020204030204" charset="0"/>
                <a:cs typeface="Calibri" panose="020F0502020204030204" charset="0"/>
                <a:sym typeface="Arial" panose="020B0604020202020204" pitchFamily="34" charset="0"/>
              </a:rPr>
              <a:t>Sprint </a:t>
            </a:r>
            <a:r>
              <a:rPr lang="vi-VN" altLang="zh-CN" sz="2000">
                <a:solidFill>
                  <a:schemeClr val="bg1"/>
                </a:solidFill>
                <a:latin typeface="Calibri" panose="020F0502020204030204" charset="0"/>
                <a:ea typeface="Calibri" panose="020F0502020204030204" charset="0"/>
                <a:cs typeface="Calibri" panose="020F0502020204030204" charset="0"/>
                <a:sym typeface="Arial" panose="020B0604020202020204" pitchFamily="34" charset="0"/>
              </a:rPr>
              <a:t>Backlog</a:t>
            </a:r>
            <a:endParaRPr lang="vi-VN" altLang="zh-CN" sz="2000">
              <a:solidFill>
                <a:schemeClr val="bg1"/>
              </a:solidFill>
              <a:latin typeface="Calibri" panose="020F0502020204030204" charset="0"/>
              <a:ea typeface="Calibri" panose="020F0502020204030204" charset="0"/>
              <a:cs typeface="Calibri" panose="020F0502020204030204" charset="0"/>
              <a:sym typeface="Arial" panose="020B0604020202020204" pitchFamily="34" charset="0"/>
            </a:endParaRPr>
          </a:p>
        </p:txBody>
      </p:sp>
      <p:sp>
        <p:nvSpPr>
          <p:cNvPr id="36" name="文本框 20"/>
          <p:cNvSpPr txBox="1"/>
          <p:nvPr/>
        </p:nvSpPr>
        <p:spPr>
          <a:xfrm flipH="1">
            <a:off x="6427470" y="5471795"/>
            <a:ext cx="2068195" cy="398780"/>
          </a:xfrm>
          <a:prstGeom prst="rect">
            <a:avLst/>
          </a:prstGeom>
          <a:solidFill>
            <a:srgbClr val="5E2620"/>
          </a:solidFill>
          <a:ln w="9525">
            <a:noFill/>
            <a:miter/>
          </a:ln>
          <a:effectLst>
            <a:outerShdw sx="999" sy="999" algn="ctr" rotWithShape="0">
              <a:srgbClr val="000000"/>
            </a:outerShdw>
          </a:effectLst>
        </p:spPr>
        <p:txBody>
          <a:bodyPr wrap="square" anchor="t">
            <a:spAutoFit/>
          </a:bodyPr>
          <a:lstStyle/>
          <a:p>
            <a:pPr lvl="0" algn="l"/>
            <a:r>
              <a:rPr lang="vi-VN" altLang="zh-CN" sz="2000">
                <a:solidFill>
                  <a:schemeClr val="bg1"/>
                </a:solidFill>
                <a:latin typeface="Calibri" panose="020F0502020204030204" charset="0"/>
                <a:ea typeface="Calibri" panose="020F0502020204030204" charset="0"/>
                <a:cs typeface="Calibri" panose="020F0502020204030204" charset="0"/>
                <a:sym typeface="Arial" panose="020B0604020202020204" pitchFamily="34" charset="0"/>
              </a:rPr>
              <a:t>Trách </a:t>
            </a:r>
            <a:r>
              <a:rPr lang="vi-VN" altLang="zh-CN" sz="2000">
                <a:solidFill>
                  <a:schemeClr val="bg1"/>
                </a:solidFill>
                <a:latin typeface="Calibri" panose="020F0502020204030204" charset="0"/>
                <a:ea typeface="Calibri" panose="020F0502020204030204" charset="0"/>
                <a:cs typeface="Calibri" panose="020F0502020204030204" charset="0"/>
                <a:sym typeface="Arial" panose="020B0604020202020204" pitchFamily="34" charset="0"/>
              </a:rPr>
              <a:t>nhiệm</a:t>
            </a:r>
            <a:endParaRPr lang="vi-VN" altLang="zh-CN" sz="2000">
              <a:solidFill>
                <a:schemeClr val="bg1"/>
              </a:solidFill>
              <a:latin typeface="Calibri" panose="020F0502020204030204" charset="0"/>
              <a:ea typeface="Calibri" panose="020F0502020204030204" charset="0"/>
              <a:cs typeface="Calibri" panose="020F0502020204030204" charset="0"/>
              <a:sym typeface="Arial" panose="020B0604020202020204" pitchFamily="34" charset="0"/>
            </a:endParaRPr>
          </a:p>
        </p:txBody>
      </p:sp>
      <p:sp>
        <p:nvSpPr>
          <p:cNvPr id="33027" name="Freeform 182"/>
          <p:cNvSpPr/>
          <p:nvPr/>
        </p:nvSpPr>
        <p:spPr>
          <a:xfrm>
            <a:off x="6508115" y="1424305"/>
            <a:ext cx="1164590" cy="741680"/>
          </a:xfrm>
          <a:custGeom>
            <a:avLst/>
            <a:gdLst/>
            <a:ahLst/>
            <a:cxnLst>
              <a:cxn ang="0">
                <a:pos x="425010" y="97469"/>
              </a:cxn>
              <a:cxn ang="0">
                <a:pos x="413727" y="104966"/>
              </a:cxn>
              <a:cxn ang="0">
                <a:pos x="361071" y="149952"/>
              </a:cxn>
              <a:cxn ang="0">
                <a:pos x="330982" y="187440"/>
              </a:cxn>
              <a:cxn ang="0">
                <a:pos x="330982" y="179942"/>
              </a:cxn>
              <a:cxn ang="0">
                <a:pos x="402443" y="82473"/>
              </a:cxn>
              <a:cxn ang="0">
                <a:pos x="409966" y="82473"/>
              </a:cxn>
              <a:cxn ang="0">
                <a:pos x="319698" y="29990"/>
              </a:cxn>
              <a:cxn ang="0">
                <a:pos x="259520" y="134957"/>
              </a:cxn>
              <a:cxn ang="0">
                <a:pos x="300892" y="22493"/>
              </a:cxn>
              <a:cxn ang="0">
                <a:pos x="248236" y="11246"/>
              </a:cxn>
              <a:cxn ang="0">
                <a:pos x="244475" y="7498"/>
              </a:cxn>
              <a:cxn ang="0">
                <a:pos x="184297" y="26242"/>
              </a:cxn>
              <a:cxn ang="0">
                <a:pos x="135402" y="101217"/>
              </a:cxn>
              <a:cxn ang="0">
                <a:pos x="184297" y="3749"/>
              </a:cxn>
              <a:cxn ang="0">
                <a:pos x="154207" y="3749"/>
              </a:cxn>
              <a:cxn ang="0">
                <a:pos x="48895" y="29990"/>
              </a:cxn>
              <a:cxn ang="0">
                <a:pos x="0" y="116213"/>
              </a:cxn>
              <a:cxn ang="0">
                <a:pos x="22567" y="172445"/>
              </a:cxn>
              <a:cxn ang="0">
                <a:pos x="135402" y="262416"/>
              </a:cxn>
              <a:cxn ang="0">
                <a:pos x="376115" y="296155"/>
              </a:cxn>
              <a:cxn ang="0">
                <a:pos x="440055" y="266164"/>
              </a:cxn>
              <a:cxn ang="0">
                <a:pos x="470144" y="149952"/>
              </a:cxn>
              <a:cxn ang="0">
                <a:pos x="425010" y="97469"/>
              </a:cxn>
            </a:cxnLst>
            <a:rect l="0" t="0" r="0" b="0"/>
            <a:pathLst>
              <a:path w="130" h="83">
                <a:moveTo>
                  <a:pt x="113" y="26"/>
                </a:moveTo>
                <a:cubicBezTo>
                  <a:pt x="112" y="26"/>
                  <a:pt x="111" y="27"/>
                  <a:pt x="110" y="28"/>
                </a:cubicBezTo>
                <a:cubicBezTo>
                  <a:pt x="105" y="32"/>
                  <a:pt x="100" y="36"/>
                  <a:pt x="96" y="40"/>
                </a:cubicBezTo>
                <a:cubicBezTo>
                  <a:pt x="93" y="43"/>
                  <a:pt x="91" y="47"/>
                  <a:pt x="88" y="50"/>
                </a:cubicBezTo>
                <a:cubicBezTo>
                  <a:pt x="88" y="49"/>
                  <a:pt x="88" y="48"/>
                  <a:pt x="88" y="48"/>
                </a:cubicBezTo>
                <a:cubicBezTo>
                  <a:pt x="91" y="37"/>
                  <a:pt x="98" y="29"/>
                  <a:pt x="107" y="22"/>
                </a:cubicBezTo>
                <a:cubicBezTo>
                  <a:pt x="107" y="22"/>
                  <a:pt x="108" y="22"/>
                  <a:pt x="109" y="22"/>
                </a:cubicBezTo>
                <a:cubicBezTo>
                  <a:pt x="102" y="16"/>
                  <a:pt x="94" y="12"/>
                  <a:pt x="85" y="8"/>
                </a:cubicBezTo>
                <a:cubicBezTo>
                  <a:pt x="78" y="16"/>
                  <a:pt x="73" y="25"/>
                  <a:pt x="69" y="36"/>
                </a:cubicBezTo>
                <a:cubicBezTo>
                  <a:pt x="69" y="28"/>
                  <a:pt x="74" y="15"/>
                  <a:pt x="80" y="6"/>
                </a:cubicBezTo>
                <a:cubicBezTo>
                  <a:pt x="75" y="5"/>
                  <a:pt x="71" y="4"/>
                  <a:pt x="66" y="3"/>
                </a:cubicBezTo>
                <a:cubicBezTo>
                  <a:pt x="66" y="3"/>
                  <a:pt x="65" y="3"/>
                  <a:pt x="65" y="2"/>
                </a:cubicBezTo>
                <a:cubicBezTo>
                  <a:pt x="59" y="0"/>
                  <a:pt x="53" y="2"/>
                  <a:pt x="49" y="7"/>
                </a:cubicBezTo>
                <a:cubicBezTo>
                  <a:pt x="43" y="13"/>
                  <a:pt x="40" y="16"/>
                  <a:pt x="36" y="27"/>
                </a:cubicBezTo>
                <a:cubicBezTo>
                  <a:pt x="37" y="17"/>
                  <a:pt x="42" y="9"/>
                  <a:pt x="49" y="1"/>
                </a:cubicBezTo>
                <a:cubicBezTo>
                  <a:pt x="46" y="1"/>
                  <a:pt x="44" y="1"/>
                  <a:pt x="41" y="1"/>
                </a:cubicBezTo>
                <a:cubicBezTo>
                  <a:pt x="32" y="1"/>
                  <a:pt x="22" y="3"/>
                  <a:pt x="13" y="8"/>
                </a:cubicBezTo>
                <a:cubicBezTo>
                  <a:pt x="5" y="13"/>
                  <a:pt x="0" y="20"/>
                  <a:pt x="0" y="31"/>
                </a:cubicBezTo>
                <a:cubicBezTo>
                  <a:pt x="1" y="37"/>
                  <a:pt x="3" y="42"/>
                  <a:pt x="6" y="46"/>
                </a:cubicBezTo>
                <a:cubicBezTo>
                  <a:pt x="14" y="57"/>
                  <a:pt x="24" y="65"/>
                  <a:pt x="36" y="70"/>
                </a:cubicBezTo>
                <a:cubicBezTo>
                  <a:pt x="56" y="79"/>
                  <a:pt x="77" y="83"/>
                  <a:pt x="100" y="79"/>
                </a:cubicBezTo>
                <a:cubicBezTo>
                  <a:pt x="106" y="77"/>
                  <a:pt x="112" y="75"/>
                  <a:pt x="117" y="71"/>
                </a:cubicBezTo>
                <a:cubicBezTo>
                  <a:pt x="128" y="63"/>
                  <a:pt x="130" y="52"/>
                  <a:pt x="125" y="40"/>
                </a:cubicBezTo>
                <a:cubicBezTo>
                  <a:pt x="122" y="34"/>
                  <a:pt x="118" y="29"/>
                  <a:pt x="113" y="26"/>
                </a:cubicBezTo>
                <a:close/>
              </a:path>
            </a:pathLst>
          </a:custGeom>
          <a:solidFill>
            <a:srgbClr val="FFFFFF"/>
          </a:solidFill>
          <a:ln w="9525">
            <a:noFill/>
          </a:ln>
        </p:spPr>
        <p:txBody>
          <a:bodyPr/>
          <a:lstStyle/>
          <a:p>
            <a:endParaRPr lang="zh-CN" altLang="en-US">
              <a:ea typeface="Calibri" panose="020F0502020204030204" charset="0"/>
              <a:cs typeface="Calibri" panose="020F0502020204030204" charset="0"/>
            </a:endParaRPr>
          </a:p>
        </p:txBody>
      </p:sp>
    </p:spTree>
  </p:cSld>
  <p:clrMapOvr>
    <a:masterClrMapping/>
  </p:clrMapOvr>
  <mc:AlternateContent xmlns:mc="http://schemas.openxmlformats.org/markup-compatibility/2006">
    <mc:Choice xmlns:p14="http://schemas.microsoft.com/office/powerpoint/2010/main" Requires="p14">
      <p:transition spd="med" p14:dur="750">
        <p:pull dir="u"/>
      </p:transition>
    </mc:Choice>
    <mc:Fallback>
      <p:transition spd="med">
        <p:pull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strVal val="#ppt_w+.3"/>
                                          </p:val>
                                        </p:tav>
                                        <p:tav tm="100000">
                                          <p:val>
                                            <p:strVal val="#ppt_w"/>
                                          </p:val>
                                        </p:tav>
                                      </p:tavLst>
                                    </p:anim>
                                    <p:anim calcmode="lin" valueType="num">
                                      <p:cBhvr>
                                        <p:cTn id="8" dur="1000" fill="hold"/>
                                        <p:tgtEl>
                                          <p:spTgt spid="2"/>
                                        </p:tgtEl>
                                        <p:attrNameLst>
                                          <p:attrName>ppt_h</p:attrName>
                                        </p:attrNameLst>
                                      </p:cBhvr>
                                      <p:tavLst>
                                        <p:tav tm="0">
                                          <p:val>
                                            <p:strVal val="#ppt_h"/>
                                          </p:val>
                                        </p:tav>
                                        <p:tav tm="100000">
                                          <p:val>
                                            <p:strVal val="#ppt_h"/>
                                          </p:val>
                                        </p:tav>
                                      </p:tavLst>
                                    </p:anim>
                                    <p:animEffect transition="in" filter="fade">
                                      <p:cBhvr>
                                        <p:cTn id="9" dur="1000"/>
                                        <p:tgtEl>
                                          <p:spTgt spid="2"/>
                                        </p:tgtEl>
                                      </p:cBhvr>
                                    </p:animEffect>
                                  </p:childTnLst>
                                </p:cTn>
                              </p:par>
                              <p:par>
                                <p:cTn id="10" presetID="12" presetClass="entr" presetSubtype="1" fill="hold" grpId="0" nodeType="withEffect">
                                  <p:stCondLst>
                                    <p:cond delay="20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p:tgtEl>
                                          <p:spTgt spid="3"/>
                                        </p:tgtEl>
                                        <p:attrNameLst>
                                          <p:attrName>ppt_y</p:attrName>
                                        </p:attrNameLst>
                                      </p:cBhvr>
                                      <p:tavLst>
                                        <p:tav tm="0">
                                          <p:val>
                                            <p:strVal val="#ppt_y-#ppt_h*1.125000"/>
                                          </p:val>
                                        </p:tav>
                                        <p:tav tm="100000">
                                          <p:val>
                                            <p:strVal val="#ppt_y"/>
                                          </p:val>
                                        </p:tav>
                                      </p:tavLst>
                                    </p:anim>
                                    <p:animEffect transition="in" filter="wipe(down)">
                                      <p:cBhvr>
                                        <p:cTn id="13" dur="500"/>
                                        <p:tgtEl>
                                          <p:spTgt spid="3"/>
                                        </p:tgtEl>
                                      </p:cBhvr>
                                    </p:animEffect>
                                  </p:childTnLst>
                                </p:cTn>
                              </p:par>
                              <p:par>
                                <p:cTn id="14" presetID="31" presetClass="entr" presetSubtype="0" fill="hold" grpId="0" nodeType="withEffect">
                                  <p:stCondLst>
                                    <p:cond delay="400"/>
                                  </p:stCondLst>
                                  <p:childTnLst>
                                    <p:set>
                                      <p:cBhvr>
                                        <p:cTn id="15" dur="500" fill="hold">
                                          <p:stCondLst>
                                            <p:cond delay="0"/>
                                          </p:stCondLst>
                                        </p:cTn>
                                        <p:tgtEl>
                                          <p:spTgt spid="33027"/>
                                        </p:tgtEl>
                                        <p:attrNameLst>
                                          <p:attrName>style.visibility</p:attrName>
                                        </p:attrNameLst>
                                      </p:cBhvr>
                                      <p:to>
                                        <p:strVal val="visible"/>
                                      </p:to>
                                    </p:set>
                                    <p:anim calcmode="lin" valueType="num">
                                      <p:cBhvr>
                                        <p:cTn id="16" dur="500" fill="hold"/>
                                        <p:tgtEl>
                                          <p:spTgt spid="33027"/>
                                        </p:tgtEl>
                                        <p:attrNameLst>
                                          <p:attrName>ppt_w</p:attrName>
                                        </p:attrNameLst>
                                      </p:cBhvr>
                                      <p:tavLst>
                                        <p:tav tm="0">
                                          <p:val>
                                            <p:fltVal val="0"/>
                                          </p:val>
                                        </p:tav>
                                        <p:tav tm="100000">
                                          <p:val>
                                            <p:strVal val="#ppt_w"/>
                                          </p:val>
                                        </p:tav>
                                      </p:tavLst>
                                    </p:anim>
                                    <p:anim calcmode="lin" valueType="num">
                                      <p:cBhvr>
                                        <p:cTn id="17" dur="500" fill="hold"/>
                                        <p:tgtEl>
                                          <p:spTgt spid="33027"/>
                                        </p:tgtEl>
                                        <p:attrNameLst>
                                          <p:attrName>ppt_h</p:attrName>
                                        </p:attrNameLst>
                                      </p:cBhvr>
                                      <p:tavLst>
                                        <p:tav tm="0">
                                          <p:val>
                                            <p:fltVal val="0"/>
                                          </p:val>
                                        </p:tav>
                                        <p:tav tm="100000">
                                          <p:val>
                                            <p:strVal val="#ppt_h"/>
                                          </p:val>
                                        </p:tav>
                                      </p:tavLst>
                                    </p:anim>
                                    <p:anim calcmode="lin" valueType="num">
                                      <p:cBhvr>
                                        <p:cTn id="18" dur="500" fill="hold"/>
                                        <p:tgtEl>
                                          <p:spTgt spid="33027"/>
                                        </p:tgtEl>
                                        <p:attrNameLst>
                                          <p:attrName>style.rotation</p:attrName>
                                        </p:attrNameLst>
                                      </p:cBhvr>
                                      <p:tavLst>
                                        <p:tav tm="0">
                                          <p:val>
                                            <p:fltVal val="90"/>
                                          </p:val>
                                        </p:tav>
                                        <p:tav tm="100000">
                                          <p:val>
                                            <p:fltVal val="0"/>
                                          </p:val>
                                        </p:tav>
                                      </p:tavLst>
                                    </p:anim>
                                    <p:animEffect transition="in" filter="fade">
                                      <p:cBhvr>
                                        <p:cTn id="19" dur="500"/>
                                        <p:tgtEl>
                                          <p:spTgt spid="33027"/>
                                        </p:tgtEl>
                                      </p:cBhvr>
                                    </p:animEffect>
                                  </p:childTnLst>
                                </p:cTn>
                              </p:par>
                              <p:par>
                                <p:cTn id="20" presetID="7" presetClass="entr" presetSubtype="2" fill="hold" grpId="0" nodeType="withEffect">
                                  <p:stCondLst>
                                    <p:cond delay="300"/>
                                  </p:stCondLst>
                                  <p:childTnLst>
                                    <p:set>
                                      <p:cBhvr>
                                        <p:cTn id="21" dur="500" fill="hold">
                                          <p:stCondLst>
                                            <p:cond delay="0"/>
                                          </p:stCondLst>
                                        </p:cTn>
                                        <p:tgtEl>
                                          <p:spTgt spid="4"/>
                                        </p:tgtEl>
                                        <p:attrNameLst>
                                          <p:attrName>style.visibility</p:attrName>
                                        </p:attrNameLst>
                                      </p:cBhvr>
                                      <p:to>
                                        <p:strVal val="visible"/>
                                      </p:to>
                                    </p:set>
                                    <p:anim calcmode="lin" valueType="num">
                                      <p:cBhvr additive="base">
                                        <p:cTn id="22" dur="500" fill="hold"/>
                                        <p:tgtEl>
                                          <p:spTgt spid="4"/>
                                        </p:tgtEl>
                                        <p:attrNameLst>
                                          <p:attrName>ppt_x</p:attrName>
                                        </p:attrNameLst>
                                      </p:cBhvr>
                                      <p:tavLst>
                                        <p:tav tm="0" fmla="">
                                          <p:val>
                                            <p:strVal val="1+#ppt_w/2"/>
                                          </p:val>
                                        </p:tav>
                                        <p:tav tm="100000" fmla="">
                                          <p:val>
                                            <p:strVal val="#ppt_x"/>
                                          </p:val>
                                        </p:tav>
                                      </p:tavLst>
                                    </p:anim>
                                    <p:anim calcmode="lin" valueType="num">
                                      <p:cBhvr additive="base">
                                        <p:cTn id="23" dur="500" fill="hold"/>
                                        <p:tgtEl>
                                          <p:spTgt spid="4"/>
                                        </p:tgtEl>
                                        <p:attrNameLst>
                                          <p:attrName>ppt_y</p:attrName>
                                        </p:attrNameLst>
                                      </p:cBhvr>
                                      <p:tavLst>
                                        <p:tav tm="0" fmla="">
                                          <p:val>
                                            <p:strVal val="#ppt_y"/>
                                          </p:val>
                                        </p:tav>
                                        <p:tav tm="100000" fmla="">
                                          <p:val>
                                            <p:strVal val="#ppt_y"/>
                                          </p:val>
                                        </p:tav>
                                      </p:tavLst>
                                    </p:anim>
                                  </p:childTnLst>
                                </p:cTn>
                              </p:par>
                              <p:par>
                                <p:cTn id="24" presetID="10" presetClass="entr" presetSubtype="0" fill="hold" grpId="0" nodeType="withEffect">
                                  <p:stCondLst>
                                    <p:cond delay="400"/>
                                  </p:stCondLst>
                                  <p:childTnLst>
                                    <p:set>
                                      <p:cBhvr>
                                        <p:cTn id="25" dur="1" fill="hold">
                                          <p:stCondLst>
                                            <p:cond delay="0"/>
                                          </p:stCondLst>
                                        </p:cTn>
                                        <p:tgtEl>
                                          <p:spTgt spid="134150"/>
                                        </p:tgtEl>
                                        <p:attrNameLst>
                                          <p:attrName>style.visibility</p:attrName>
                                        </p:attrNameLst>
                                      </p:cBhvr>
                                      <p:to>
                                        <p:strVal val="visible"/>
                                      </p:to>
                                    </p:set>
                                    <p:animEffect transition="in" filter="fade">
                                      <p:cBhvr>
                                        <p:cTn id="26" dur="500"/>
                                        <p:tgtEl>
                                          <p:spTgt spid="134150"/>
                                        </p:tgtEl>
                                      </p:cBhvr>
                                    </p:animEffect>
                                  </p:childTnLst>
                                </p:cTn>
                              </p:par>
                              <p:par>
                                <p:cTn id="27" presetID="10" presetClass="entr" presetSubtype="0" fill="hold" grpId="0" nodeType="withEffect">
                                  <p:stCondLst>
                                    <p:cond delay="200"/>
                                  </p:stCondLst>
                                  <p:childTnLst>
                                    <p:set>
                                      <p:cBhvr>
                                        <p:cTn id="28" dur="1" fill="hold">
                                          <p:stCondLst>
                                            <p:cond delay="0"/>
                                          </p:stCondLst>
                                        </p:cTn>
                                        <p:tgtEl>
                                          <p:spTgt spid="85"/>
                                        </p:tgtEl>
                                        <p:attrNameLst>
                                          <p:attrName>style.visibility</p:attrName>
                                        </p:attrNameLst>
                                      </p:cBhvr>
                                      <p:to>
                                        <p:strVal val="visible"/>
                                      </p:to>
                                    </p:set>
                                    <p:animEffect transition="in" filter="fade">
                                      <p:cBhvr>
                                        <p:cTn id="29" dur="500"/>
                                        <p:tgtEl>
                                          <p:spTgt spid="85"/>
                                        </p:tgtEl>
                                      </p:cBhvr>
                                    </p:animEffect>
                                  </p:childTnLst>
                                </p:cTn>
                              </p:par>
                              <p:par>
                                <p:cTn id="30" presetID="50" presetClass="entr" presetSubtype="0" decel="100000" fill="hold" grpId="0" nodeType="withEffect">
                                  <p:stCondLst>
                                    <p:cond delay="500"/>
                                  </p:stCondLst>
                                  <p:childTnLst>
                                    <p:set>
                                      <p:cBhvr>
                                        <p:cTn id="31" dur="1" fill="hold">
                                          <p:stCondLst>
                                            <p:cond delay="0"/>
                                          </p:stCondLst>
                                        </p:cTn>
                                        <p:tgtEl>
                                          <p:spTgt spid="134151"/>
                                        </p:tgtEl>
                                        <p:attrNameLst>
                                          <p:attrName>style.visibility</p:attrName>
                                        </p:attrNameLst>
                                      </p:cBhvr>
                                      <p:to>
                                        <p:strVal val="visible"/>
                                      </p:to>
                                    </p:set>
                                    <p:anim calcmode="lin" valueType="num">
                                      <p:cBhvr>
                                        <p:cTn id="32" dur="1000" fill="hold"/>
                                        <p:tgtEl>
                                          <p:spTgt spid="134151"/>
                                        </p:tgtEl>
                                        <p:attrNameLst>
                                          <p:attrName>ppt_w</p:attrName>
                                        </p:attrNameLst>
                                      </p:cBhvr>
                                      <p:tavLst>
                                        <p:tav tm="0">
                                          <p:val>
                                            <p:strVal val="#ppt_w+.3"/>
                                          </p:val>
                                        </p:tav>
                                        <p:tav tm="100000">
                                          <p:val>
                                            <p:strVal val="#ppt_w"/>
                                          </p:val>
                                        </p:tav>
                                      </p:tavLst>
                                    </p:anim>
                                    <p:anim calcmode="lin" valueType="num">
                                      <p:cBhvr>
                                        <p:cTn id="33" dur="1000" fill="hold"/>
                                        <p:tgtEl>
                                          <p:spTgt spid="134151"/>
                                        </p:tgtEl>
                                        <p:attrNameLst>
                                          <p:attrName>ppt_h</p:attrName>
                                        </p:attrNameLst>
                                      </p:cBhvr>
                                      <p:tavLst>
                                        <p:tav tm="0">
                                          <p:val>
                                            <p:strVal val="#ppt_h"/>
                                          </p:val>
                                        </p:tav>
                                        <p:tav tm="100000">
                                          <p:val>
                                            <p:strVal val="#ppt_h"/>
                                          </p:val>
                                        </p:tav>
                                      </p:tavLst>
                                    </p:anim>
                                    <p:animEffect transition="in" filter="fade">
                                      <p:cBhvr>
                                        <p:cTn id="34" dur="1000"/>
                                        <p:tgtEl>
                                          <p:spTgt spid="134151"/>
                                        </p:tgtEl>
                                      </p:cBhvr>
                                    </p:animEffect>
                                  </p:childTnLst>
                                </p:cTn>
                              </p:par>
                              <p:par>
                                <p:cTn id="35" presetID="50" presetClass="entr" presetSubtype="0" decel="100000" fill="hold" grpId="0" nodeType="withEffect">
                                  <p:stCondLst>
                                    <p:cond delay="800"/>
                                  </p:stCondLst>
                                  <p:childTnLst>
                                    <p:set>
                                      <p:cBhvr>
                                        <p:cTn id="36" dur="1" fill="hold">
                                          <p:stCondLst>
                                            <p:cond delay="0"/>
                                          </p:stCondLst>
                                        </p:cTn>
                                        <p:tgtEl>
                                          <p:spTgt spid="36"/>
                                        </p:tgtEl>
                                        <p:attrNameLst>
                                          <p:attrName>style.visibility</p:attrName>
                                        </p:attrNameLst>
                                      </p:cBhvr>
                                      <p:to>
                                        <p:strVal val="visible"/>
                                      </p:to>
                                    </p:set>
                                    <p:anim calcmode="lin" valueType="num">
                                      <p:cBhvr>
                                        <p:cTn id="37" dur="1000" fill="hold"/>
                                        <p:tgtEl>
                                          <p:spTgt spid="36"/>
                                        </p:tgtEl>
                                        <p:attrNameLst>
                                          <p:attrName>ppt_w</p:attrName>
                                        </p:attrNameLst>
                                      </p:cBhvr>
                                      <p:tavLst>
                                        <p:tav tm="0">
                                          <p:val>
                                            <p:strVal val="#ppt_w+.3"/>
                                          </p:val>
                                        </p:tav>
                                        <p:tav tm="100000">
                                          <p:val>
                                            <p:strVal val="#ppt_w"/>
                                          </p:val>
                                        </p:tav>
                                      </p:tavLst>
                                    </p:anim>
                                    <p:anim calcmode="lin" valueType="num">
                                      <p:cBhvr>
                                        <p:cTn id="38" dur="1000" fill="hold"/>
                                        <p:tgtEl>
                                          <p:spTgt spid="36"/>
                                        </p:tgtEl>
                                        <p:attrNameLst>
                                          <p:attrName>ppt_h</p:attrName>
                                        </p:attrNameLst>
                                      </p:cBhvr>
                                      <p:tavLst>
                                        <p:tav tm="0">
                                          <p:val>
                                            <p:strVal val="#ppt_h"/>
                                          </p:val>
                                        </p:tav>
                                        <p:tav tm="100000">
                                          <p:val>
                                            <p:strVal val="#ppt_h"/>
                                          </p:val>
                                        </p:tav>
                                      </p:tavLst>
                                    </p:anim>
                                    <p:animEffect transition="in" filter="fade">
                                      <p:cBhvr>
                                        <p:cTn id="39" dur="1000"/>
                                        <p:tgtEl>
                                          <p:spTgt spid="36"/>
                                        </p:tgtEl>
                                      </p:cBhvr>
                                    </p:animEffect>
                                  </p:childTnLst>
                                </p:cTn>
                              </p:par>
                              <p:par>
                                <p:cTn id="40" presetID="12" presetClass="entr" presetSubtype="4" fill="hold" grpId="0" nodeType="withEffect">
                                  <p:stCondLst>
                                    <p:cond delay="600"/>
                                  </p:stCondLst>
                                  <p:childTnLst>
                                    <p:set>
                                      <p:cBhvr>
                                        <p:cTn id="41" dur="1" fill="hold">
                                          <p:stCondLst>
                                            <p:cond delay="0"/>
                                          </p:stCondLst>
                                        </p:cTn>
                                        <p:tgtEl>
                                          <p:spTgt spid="134148"/>
                                        </p:tgtEl>
                                        <p:attrNameLst>
                                          <p:attrName>style.visibility</p:attrName>
                                        </p:attrNameLst>
                                      </p:cBhvr>
                                      <p:to>
                                        <p:strVal val="visible"/>
                                      </p:to>
                                    </p:set>
                                    <p:anim calcmode="lin" valueType="num">
                                      <p:cBhvr additive="base">
                                        <p:cTn id="42" dur="500"/>
                                        <p:tgtEl>
                                          <p:spTgt spid="134148"/>
                                        </p:tgtEl>
                                        <p:attrNameLst>
                                          <p:attrName>ppt_y</p:attrName>
                                        </p:attrNameLst>
                                      </p:cBhvr>
                                      <p:tavLst>
                                        <p:tav tm="0">
                                          <p:val>
                                            <p:strVal val="#ppt_y+#ppt_h*1.125000"/>
                                          </p:val>
                                        </p:tav>
                                        <p:tav tm="100000">
                                          <p:val>
                                            <p:strVal val="#ppt_y"/>
                                          </p:val>
                                        </p:tav>
                                      </p:tavLst>
                                    </p:anim>
                                    <p:animEffect transition="in" filter="wipe(up)">
                                      <p:cBhvr>
                                        <p:cTn id="43" dur="500"/>
                                        <p:tgtEl>
                                          <p:spTgt spid="134148"/>
                                        </p:tgtEl>
                                      </p:cBhvr>
                                    </p:animEffect>
                                  </p:childTnLst>
                                </p:cTn>
                              </p:par>
                              <p:par>
                                <p:cTn id="44" presetID="12" presetClass="entr" presetSubtype="1" fill="hold" grpId="0" nodeType="withEffect">
                                  <p:stCondLst>
                                    <p:cond delay="1000"/>
                                  </p:stCondLst>
                                  <p:childTnLst>
                                    <p:set>
                                      <p:cBhvr>
                                        <p:cTn id="45" dur="1" fill="hold">
                                          <p:stCondLst>
                                            <p:cond delay="0"/>
                                          </p:stCondLst>
                                        </p:cTn>
                                        <p:tgtEl>
                                          <p:spTgt spid="5"/>
                                        </p:tgtEl>
                                        <p:attrNameLst>
                                          <p:attrName>style.visibility</p:attrName>
                                        </p:attrNameLst>
                                      </p:cBhvr>
                                      <p:to>
                                        <p:strVal val="visible"/>
                                      </p:to>
                                    </p:set>
                                    <p:anim calcmode="lin" valueType="num">
                                      <p:cBhvr additive="base">
                                        <p:cTn id="46" dur="500"/>
                                        <p:tgtEl>
                                          <p:spTgt spid="5"/>
                                        </p:tgtEl>
                                        <p:attrNameLst>
                                          <p:attrName>ppt_y</p:attrName>
                                        </p:attrNameLst>
                                      </p:cBhvr>
                                      <p:tavLst>
                                        <p:tav tm="0">
                                          <p:val>
                                            <p:strVal val="#ppt_y-#ppt_h*1.125000"/>
                                          </p:val>
                                        </p:tav>
                                        <p:tav tm="100000">
                                          <p:val>
                                            <p:strVal val="#ppt_y"/>
                                          </p:val>
                                        </p:tav>
                                      </p:tavLst>
                                    </p:anim>
                                    <p:animEffect transition="in" filter="wipe(down)">
                                      <p:cBhvr>
                                        <p:cTn id="4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3" grpId="0" animBg="1"/>
      <p:bldP spid="3" grpId="1" animBg="1"/>
      <p:bldP spid="4" grpId="0" animBg="1"/>
      <p:bldP spid="4" grpId="1" animBg="1"/>
      <p:bldP spid="33027" grpId="0" animBg="1"/>
      <p:bldP spid="33027" grpId="1" animBg="1"/>
      <p:bldP spid="134150" grpId="0" animBg="1"/>
      <p:bldP spid="85" grpId="0" animBg="1"/>
      <p:bldP spid="134150" grpId="1" animBg="1"/>
      <p:bldP spid="85" grpId="1" animBg="1"/>
      <p:bldP spid="134151" grpId="0" animBg="1"/>
      <p:bldP spid="36" grpId="0" animBg="1"/>
      <p:bldP spid="134151" grpId="1" animBg="1"/>
      <p:bldP spid="36" grpId="1" animBg="1"/>
      <p:bldP spid="134148" grpId="0" animBg="1"/>
      <p:bldP spid="134148" grpId="1" animBg="1"/>
      <p:bldP spid="5" grpId="0" animBg="1"/>
      <p:bldP spid="5" grpId="1"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文本框 22"/>
          <p:cNvSpPr txBox="1"/>
          <p:nvPr/>
        </p:nvSpPr>
        <p:spPr>
          <a:xfrm flipH="1">
            <a:off x="4119245" y="840105"/>
            <a:ext cx="6748145" cy="866140"/>
          </a:xfrm>
          <a:prstGeom prst="rect">
            <a:avLst/>
          </a:prstGeom>
          <a:noFill/>
          <a:ln w="9525">
            <a:noFill/>
            <a:miter/>
          </a:ln>
          <a:effectLst>
            <a:outerShdw sx="999" sy="999" algn="ctr" rotWithShape="0">
              <a:srgbClr val="000000"/>
            </a:outerShdw>
          </a:effectLst>
        </p:spPr>
        <p:txBody>
          <a:bodyPr wrap="square" anchor="t">
            <a:spAutoFit/>
          </a:bodyPr>
          <a:lstStyle/>
          <a:p>
            <a:pPr marL="342900" lvl="0" indent="-342900" algn="just">
              <a:lnSpc>
                <a:spcPct val="120000"/>
              </a:lnSpc>
              <a:buFont typeface="Arial" panose="020B0604020202020204" pitchFamily="34" charset="0"/>
              <a:buChar char="•"/>
            </a:pPr>
            <a:r>
              <a:rPr lang="vi-VN" altLang="zh-CN" sz="1400" dirty="0">
                <a:solidFill>
                  <a:schemeClr val="tx1">
                    <a:lumMod val="85000"/>
                    <a:lumOff val="15000"/>
                  </a:schemeClr>
                </a:solidFill>
                <a:latin typeface="Calibri" panose="020F0502020204030204" charset="0"/>
                <a:ea typeface="Calibri" panose="020F0502020204030204" charset="0"/>
                <a:cs typeface="Calibri" panose="020F0502020204030204" charset="0"/>
                <a:sym typeface="SimSun" panose="02010600030101010101" pitchFamily="2" charset="-122"/>
              </a:rPr>
              <a:t>Xây dựng vào những thuộc tính và giao diện cơ sở của ứng </a:t>
            </a:r>
            <a:r>
              <a:rPr lang="vi-VN" altLang="zh-CN" sz="1400" dirty="0">
                <a:solidFill>
                  <a:schemeClr val="tx1">
                    <a:lumMod val="85000"/>
                    <a:lumOff val="15000"/>
                  </a:schemeClr>
                </a:solidFill>
                <a:latin typeface="Calibri" panose="020F0502020204030204" charset="0"/>
                <a:ea typeface="Calibri" panose="020F0502020204030204" charset="0"/>
                <a:cs typeface="Calibri" panose="020F0502020204030204" charset="0"/>
                <a:sym typeface="SimSun" panose="02010600030101010101" pitchFamily="2" charset="-122"/>
              </a:rPr>
              <a:t>dụng</a:t>
            </a:r>
            <a:endParaRPr lang="vi-VN" altLang="zh-CN" sz="1400" dirty="0">
              <a:solidFill>
                <a:schemeClr val="tx1">
                  <a:lumMod val="85000"/>
                  <a:lumOff val="15000"/>
                </a:schemeClr>
              </a:solidFill>
              <a:latin typeface="Calibri" panose="020F0502020204030204" charset="0"/>
              <a:ea typeface="Calibri" panose="020F0502020204030204" charset="0"/>
              <a:cs typeface="Calibri" panose="020F0502020204030204" charset="0"/>
              <a:sym typeface="SimSun" panose="02010600030101010101" pitchFamily="2" charset="-122"/>
            </a:endParaRPr>
          </a:p>
          <a:p>
            <a:pPr marL="342900" lvl="0" indent="-342900" algn="just">
              <a:lnSpc>
                <a:spcPct val="120000"/>
              </a:lnSpc>
              <a:buFont typeface="Arial" panose="020B0604020202020204" pitchFamily="34" charset="0"/>
              <a:buChar char="•"/>
            </a:pPr>
            <a:r>
              <a:rPr lang="vi-VN" altLang="zh-CN" sz="1400" dirty="0">
                <a:solidFill>
                  <a:schemeClr val="tx1">
                    <a:lumMod val="85000"/>
                    <a:lumOff val="15000"/>
                  </a:schemeClr>
                </a:solidFill>
                <a:latin typeface="Calibri" panose="020F0502020204030204" charset="0"/>
                <a:ea typeface="Calibri" panose="020F0502020204030204" charset="0"/>
                <a:cs typeface="Calibri" panose="020F0502020204030204" charset="0"/>
                <a:sym typeface="SimSun" panose="02010600030101010101" pitchFamily="2" charset="-122"/>
              </a:rPr>
              <a:t>Kì Sprint bao gồm 6 tính năng cần tập trung xây </a:t>
            </a:r>
            <a:r>
              <a:rPr lang="vi-VN" altLang="zh-CN" sz="1400" dirty="0">
                <a:solidFill>
                  <a:schemeClr val="tx1">
                    <a:lumMod val="85000"/>
                    <a:lumOff val="15000"/>
                  </a:schemeClr>
                </a:solidFill>
                <a:latin typeface="Calibri" panose="020F0502020204030204" charset="0"/>
                <a:ea typeface="Calibri" panose="020F0502020204030204" charset="0"/>
                <a:cs typeface="Calibri" panose="020F0502020204030204" charset="0"/>
                <a:sym typeface="SimSun" panose="02010600030101010101" pitchFamily="2" charset="-122"/>
              </a:rPr>
              <a:t>dựng</a:t>
            </a:r>
            <a:endParaRPr lang="vi-VN" altLang="zh-CN" sz="1400" dirty="0">
              <a:solidFill>
                <a:schemeClr val="tx1">
                  <a:lumMod val="85000"/>
                  <a:lumOff val="15000"/>
                </a:schemeClr>
              </a:solidFill>
              <a:latin typeface="Calibri" panose="020F0502020204030204" charset="0"/>
              <a:ea typeface="Calibri" panose="020F0502020204030204" charset="0"/>
              <a:cs typeface="Calibri" panose="020F0502020204030204" charset="0"/>
              <a:sym typeface="SimSun" panose="02010600030101010101" pitchFamily="2" charset="-122"/>
            </a:endParaRPr>
          </a:p>
          <a:p>
            <a:pPr marL="342900" lvl="0" indent="-342900" algn="just">
              <a:lnSpc>
                <a:spcPct val="120000"/>
              </a:lnSpc>
              <a:buFont typeface="Arial" panose="020B0604020202020204" pitchFamily="34" charset="0"/>
              <a:buChar char="•"/>
            </a:pPr>
            <a:r>
              <a:rPr lang="vi-VN" altLang="zh-CN" sz="1400" dirty="0">
                <a:solidFill>
                  <a:schemeClr val="tx1">
                    <a:lumMod val="85000"/>
                    <a:lumOff val="15000"/>
                  </a:schemeClr>
                </a:solidFill>
                <a:latin typeface="Calibri" panose="020F0502020204030204" charset="0"/>
                <a:ea typeface="Calibri" panose="020F0502020204030204" charset="0"/>
                <a:cs typeface="Calibri" panose="020F0502020204030204" charset="0"/>
                <a:sym typeface="SimSun" panose="02010600030101010101" pitchFamily="2" charset="-122"/>
              </a:rPr>
              <a:t>Thời gian làm việc tổng cộng 205 tiếng (25/09 - 15/</a:t>
            </a:r>
            <a:r>
              <a:rPr lang="vi-VN" altLang="zh-CN" sz="1400" dirty="0">
                <a:solidFill>
                  <a:schemeClr val="tx1">
                    <a:lumMod val="85000"/>
                    <a:lumOff val="15000"/>
                  </a:schemeClr>
                </a:solidFill>
                <a:latin typeface="Calibri" panose="020F0502020204030204" charset="0"/>
                <a:ea typeface="Calibri" panose="020F0502020204030204" charset="0"/>
                <a:cs typeface="Calibri" panose="020F0502020204030204" charset="0"/>
                <a:sym typeface="SimSun" panose="02010600030101010101" pitchFamily="2" charset="-122"/>
              </a:rPr>
              <a:t>10)</a:t>
            </a:r>
            <a:endParaRPr lang="vi-VN" altLang="zh-CN" sz="1400" dirty="0">
              <a:solidFill>
                <a:schemeClr val="tx1">
                  <a:lumMod val="85000"/>
                  <a:lumOff val="15000"/>
                </a:schemeClr>
              </a:solidFill>
              <a:latin typeface="Calibri" panose="020F0502020204030204" charset="0"/>
              <a:ea typeface="Calibri" panose="020F0502020204030204" charset="0"/>
              <a:cs typeface="Calibri" panose="020F0502020204030204" charset="0"/>
              <a:sym typeface="SimSun" panose="02010600030101010101" pitchFamily="2" charset="-122"/>
            </a:endParaRPr>
          </a:p>
        </p:txBody>
      </p:sp>
      <p:cxnSp>
        <p:nvCxnSpPr>
          <p:cNvPr id="18" name="直接连接符 17"/>
          <p:cNvCxnSpPr/>
          <p:nvPr/>
        </p:nvCxnSpPr>
        <p:spPr>
          <a:xfrm>
            <a:off x="3956050" y="757555"/>
            <a:ext cx="0" cy="965835"/>
          </a:xfrm>
          <a:prstGeom prst="line">
            <a:avLst/>
          </a:prstGeom>
          <a:ln>
            <a:solidFill>
              <a:schemeClr val="tx1">
                <a:lumMod val="75000"/>
                <a:lumOff val="2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36" name="文本框 20"/>
          <p:cNvSpPr txBox="1"/>
          <p:nvPr/>
        </p:nvSpPr>
        <p:spPr>
          <a:xfrm flipH="1">
            <a:off x="1502410" y="757555"/>
            <a:ext cx="2305050" cy="460375"/>
          </a:xfrm>
          <a:prstGeom prst="rect">
            <a:avLst/>
          </a:prstGeom>
          <a:noFill/>
          <a:ln w="9525">
            <a:noFill/>
            <a:miter/>
          </a:ln>
          <a:effectLst>
            <a:outerShdw sx="999" sy="999" algn="ctr" rotWithShape="0">
              <a:srgbClr val="000000"/>
            </a:outerShdw>
          </a:effectLst>
        </p:spPr>
        <p:txBody>
          <a:bodyPr wrap="square" anchor="t">
            <a:spAutoFit/>
          </a:bodyPr>
          <a:lstStyle/>
          <a:p>
            <a:pPr lvl="0" algn="r"/>
            <a:r>
              <a:rPr lang="vi-VN" altLang="zh-CN" sz="2400">
                <a:solidFill>
                  <a:schemeClr val="tx1">
                    <a:lumMod val="85000"/>
                    <a:lumOff val="15000"/>
                  </a:schemeClr>
                </a:solidFill>
                <a:latin typeface="Calibri" panose="020F0502020204030204" charset="0"/>
                <a:ea typeface="Calibri" panose="020F0502020204030204" charset="0"/>
                <a:cs typeface="Calibri" panose="020F0502020204030204" charset="0"/>
                <a:sym typeface="Arial" panose="020B0604020202020204" pitchFamily="34" charset="0"/>
              </a:rPr>
              <a:t>Sprint </a:t>
            </a:r>
            <a:r>
              <a:rPr lang="vi-VN" altLang="zh-CN" sz="2400">
                <a:solidFill>
                  <a:schemeClr val="tx1">
                    <a:lumMod val="85000"/>
                    <a:lumOff val="15000"/>
                  </a:schemeClr>
                </a:solidFill>
                <a:latin typeface="Calibri" panose="020F0502020204030204" charset="0"/>
                <a:ea typeface="Calibri" panose="020F0502020204030204" charset="0"/>
                <a:cs typeface="Calibri" panose="020F0502020204030204" charset="0"/>
                <a:sym typeface="Arial" panose="020B0604020202020204" pitchFamily="34" charset="0"/>
              </a:rPr>
              <a:t>1</a:t>
            </a:r>
            <a:endParaRPr lang="vi-VN" altLang="zh-CN" sz="2400">
              <a:solidFill>
                <a:schemeClr val="tx1">
                  <a:lumMod val="85000"/>
                  <a:lumOff val="15000"/>
                </a:schemeClr>
              </a:solidFill>
              <a:latin typeface="Calibri" panose="020F0502020204030204" charset="0"/>
              <a:ea typeface="Calibri" panose="020F0502020204030204" charset="0"/>
              <a:cs typeface="Calibri" panose="020F0502020204030204" charset="0"/>
              <a:sym typeface="Arial" panose="020B0604020202020204" pitchFamily="34" charset="0"/>
            </a:endParaRPr>
          </a:p>
        </p:txBody>
      </p:sp>
      <p:grpSp>
        <p:nvGrpSpPr>
          <p:cNvPr id="46" name="Group 45"/>
          <p:cNvGrpSpPr/>
          <p:nvPr/>
        </p:nvGrpSpPr>
        <p:grpSpPr>
          <a:xfrm>
            <a:off x="1087755" y="2016760"/>
            <a:ext cx="2344420" cy="4053840"/>
            <a:chOff x="1713" y="3200"/>
            <a:chExt cx="3692" cy="6384"/>
          </a:xfrm>
        </p:grpSpPr>
        <p:sp>
          <p:nvSpPr>
            <p:cNvPr id="2" name="矩形 1"/>
            <p:cNvSpPr/>
            <p:nvPr/>
          </p:nvSpPr>
          <p:spPr>
            <a:xfrm>
              <a:off x="1713" y="3200"/>
              <a:ext cx="3693" cy="2201"/>
            </a:xfrm>
            <a:prstGeom prst="rect">
              <a:avLst/>
            </a:prstGeom>
            <a:blipFill rotWithShape="1">
              <a:blip r:embed="rId1"/>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Calibri" panose="020F0502020204030204" charset="0"/>
                <a:cs typeface="Calibri" panose="020F0502020204030204" charset="0"/>
              </a:endParaRPr>
            </a:p>
          </p:txBody>
        </p:sp>
        <p:sp>
          <p:nvSpPr>
            <p:cNvPr id="8" name="矩形 7"/>
            <p:cNvSpPr/>
            <p:nvPr/>
          </p:nvSpPr>
          <p:spPr>
            <a:xfrm>
              <a:off x="1713" y="5398"/>
              <a:ext cx="3693" cy="4187"/>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Calibri" panose="020F0502020204030204" charset="0"/>
                <a:cs typeface="Calibri" panose="020F0502020204030204" charset="0"/>
              </a:endParaRPr>
            </a:p>
          </p:txBody>
        </p:sp>
        <p:sp>
          <p:nvSpPr>
            <p:cNvPr id="27" name="文本框 22"/>
            <p:cNvSpPr txBox="1"/>
            <p:nvPr/>
          </p:nvSpPr>
          <p:spPr>
            <a:xfrm flipH="1">
              <a:off x="2073" y="7702"/>
              <a:ext cx="3140" cy="1364"/>
            </a:xfrm>
            <a:prstGeom prst="rect">
              <a:avLst/>
            </a:prstGeom>
            <a:noFill/>
            <a:ln w="9525">
              <a:noFill/>
              <a:miter/>
            </a:ln>
            <a:effectLst>
              <a:outerShdw sx="999" sy="999" algn="ctr" rotWithShape="0">
                <a:srgbClr val="000000"/>
              </a:outerShdw>
            </a:effectLst>
          </p:spPr>
          <p:txBody>
            <a:bodyPr wrap="square" anchor="t">
              <a:spAutoFit/>
            </a:bodyPr>
            <a:lstStyle/>
            <a:p>
              <a:pPr lvl="0" algn="l">
                <a:lnSpc>
                  <a:spcPct val="120000"/>
                </a:lnSpc>
              </a:pPr>
              <a:r>
                <a:rPr lang="vi-VN" altLang="zh-CN" sz="1400" dirty="0">
                  <a:solidFill>
                    <a:schemeClr val="bg1"/>
                  </a:solidFill>
                  <a:latin typeface="Calibri" panose="020F0502020204030204" charset="0"/>
                  <a:ea typeface="Calibri" panose="020F0502020204030204" charset="0"/>
                  <a:cs typeface="Calibri" panose="020F0502020204030204" charset="0"/>
                  <a:sym typeface="SimSun" panose="02010600030101010101" pitchFamily="2" charset="-122"/>
                </a:rPr>
                <a:t>Thời gian dự kiến:  26</a:t>
              </a:r>
              <a:r>
                <a:rPr lang="vi-VN" altLang="zh-CN" sz="1400" dirty="0">
                  <a:solidFill>
                    <a:schemeClr val="bg1"/>
                  </a:solidFill>
                  <a:latin typeface="Calibri" panose="020F0502020204030204" charset="0"/>
                  <a:ea typeface="Calibri" panose="020F0502020204030204" charset="0"/>
                  <a:cs typeface="Calibri" panose="020F0502020204030204" charset="0"/>
                  <a:sym typeface="SimSun" panose="02010600030101010101" pitchFamily="2" charset="-122"/>
                </a:rPr>
                <a:t>h</a:t>
              </a:r>
              <a:endParaRPr lang="vi-VN" altLang="zh-CN" sz="1400" dirty="0">
                <a:solidFill>
                  <a:schemeClr val="bg1"/>
                </a:solidFill>
                <a:latin typeface="Calibri" panose="020F0502020204030204" charset="0"/>
                <a:ea typeface="Calibri" panose="020F0502020204030204" charset="0"/>
                <a:cs typeface="Calibri" panose="020F0502020204030204" charset="0"/>
                <a:sym typeface="SimSun" panose="02010600030101010101" pitchFamily="2" charset="-122"/>
              </a:endParaRPr>
            </a:p>
            <a:p>
              <a:pPr lvl="0" algn="l">
                <a:lnSpc>
                  <a:spcPct val="120000"/>
                </a:lnSpc>
              </a:pPr>
              <a:r>
                <a:rPr lang="vi-VN" altLang="zh-CN" sz="1400" dirty="0">
                  <a:solidFill>
                    <a:schemeClr val="bg1"/>
                  </a:solidFill>
                  <a:latin typeface="Calibri" panose="020F0502020204030204" charset="0"/>
                  <a:ea typeface="Calibri" panose="020F0502020204030204" charset="0"/>
                  <a:cs typeface="Calibri" panose="020F0502020204030204" charset="0"/>
                  <a:sym typeface="SimSun" panose="02010600030101010101" pitchFamily="2" charset="-122"/>
                </a:rPr>
                <a:t>Người </a:t>
              </a:r>
              <a:r>
                <a:rPr lang="vi-VN" altLang="zh-CN" sz="1400" dirty="0">
                  <a:solidFill>
                    <a:schemeClr val="bg1"/>
                  </a:solidFill>
                  <a:latin typeface="Calibri" panose="020F0502020204030204" charset="0"/>
                  <a:ea typeface="Calibri" panose="020F0502020204030204" charset="0"/>
                  <a:cs typeface="Calibri" panose="020F0502020204030204" charset="0"/>
                  <a:sym typeface="SimSun" panose="02010600030101010101" pitchFamily="2" charset="-122"/>
                </a:rPr>
                <a:t>phụ trách </a:t>
              </a:r>
              <a:r>
                <a:rPr lang="vi-VN" altLang="zh-CN" sz="1400" dirty="0">
                  <a:solidFill>
                    <a:schemeClr val="bg1"/>
                  </a:solidFill>
                  <a:latin typeface="Calibri" panose="020F0502020204030204" charset="0"/>
                  <a:ea typeface="Calibri" panose="020F0502020204030204" charset="0"/>
                  <a:cs typeface="Calibri" panose="020F0502020204030204" charset="0"/>
                  <a:sym typeface="SimSun" panose="02010600030101010101" pitchFamily="2" charset="-122"/>
                </a:rPr>
                <a:t>chính:</a:t>
              </a:r>
              <a:endParaRPr lang="vi-VN" altLang="zh-CN" sz="1400" dirty="0">
                <a:solidFill>
                  <a:schemeClr val="bg1"/>
                </a:solidFill>
                <a:latin typeface="Calibri" panose="020F0502020204030204" charset="0"/>
                <a:ea typeface="Calibri" panose="020F0502020204030204" charset="0"/>
                <a:cs typeface="Calibri" panose="020F0502020204030204" charset="0"/>
                <a:sym typeface="SimSun" panose="02010600030101010101" pitchFamily="2" charset="-122"/>
              </a:endParaRPr>
            </a:p>
            <a:p>
              <a:pPr lvl="0" algn="l">
                <a:lnSpc>
                  <a:spcPct val="120000"/>
                </a:lnSpc>
              </a:pPr>
              <a:r>
                <a:rPr lang="vi-VN" altLang="zh-CN" sz="1400" dirty="0">
                  <a:solidFill>
                    <a:schemeClr val="bg1"/>
                  </a:solidFill>
                  <a:latin typeface="Calibri" panose="020F0502020204030204" charset="0"/>
                  <a:ea typeface="Calibri" panose="020F0502020204030204" charset="0"/>
                  <a:cs typeface="Calibri" panose="020F0502020204030204" charset="0"/>
                  <a:sym typeface="SimSun" panose="02010600030101010101" pitchFamily="2" charset="-122"/>
                </a:rPr>
                <a:t>Hồ Sĩ </a:t>
              </a:r>
              <a:r>
                <a:rPr lang="vi-VN" altLang="zh-CN" sz="1400" dirty="0">
                  <a:solidFill>
                    <a:schemeClr val="bg1"/>
                  </a:solidFill>
                  <a:latin typeface="Calibri" panose="020F0502020204030204" charset="0"/>
                  <a:ea typeface="Calibri" panose="020F0502020204030204" charset="0"/>
                  <a:cs typeface="Calibri" panose="020F0502020204030204" charset="0"/>
                  <a:sym typeface="SimSun" panose="02010600030101010101" pitchFamily="2" charset="-122"/>
                </a:rPr>
                <a:t>Đức</a:t>
              </a:r>
              <a:endParaRPr lang="vi-VN" altLang="zh-CN" sz="1400" dirty="0">
                <a:solidFill>
                  <a:schemeClr val="bg1"/>
                </a:solidFill>
                <a:latin typeface="Calibri" panose="020F0502020204030204" charset="0"/>
                <a:ea typeface="Calibri" panose="020F0502020204030204" charset="0"/>
                <a:cs typeface="Calibri" panose="020F0502020204030204" charset="0"/>
                <a:sym typeface="SimSun" panose="02010600030101010101" pitchFamily="2" charset="-122"/>
              </a:endParaRPr>
            </a:p>
          </p:txBody>
        </p:sp>
        <p:sp>
          <p:nvSpPr>
            <p:cNvPr id="35" name="文本框 20"/>
            <p:cNvSpPr txBox="1"/>
            <p:nvPr/>
          </p:nvSpPr>
          <p:spPr>
            <a:xfrm flipH="1">
              <a:off x="2365" y="7129"/>
              <a:ext cx="2506" cy="580"/>
            </a:xfrm>
            <a:prstGeom prst="rect">
              <a:avLst/>
            </a:prstGeom>
            <a:noFill/>
            <a:ln w="9525">
              <a:noFill/>
              <a:miter/>
            </a:ln>
            <a:effectLst>
              <a:outerShdw sx="999" sy="999" algn="ctr" rotWithShape="0">
                <a:srgbClr val="000000"/>
              </a:outerShdw>
            </a:effectLst>
          </p:spPr>
          <p:txBody>
            <a:bodyPr wrap="square" anchor="t">
              <a:spAutoFit/>
            </a:bodyPr>
            <a:lstStyle/>
            <a:p>
              <a:pPr lvl="0" algn="ctr"/>
              <a:r>
                <a:rPr lang="vi-VN" altLang="en-US">
                  <a:solidFill>
                    <a:schemeClr val="bg1"/>
                  </a:solidFill>
                  <a:latin typeface="Calibri" panose="020F0502020204030204" charset="0"/>
                  <a:ea typeface="Calibri" panose="020F0502020204030204" charset="0"/>
                  <a:cs typeface="Calibri" panose="020F0502020204030204" charset="0"/>
                  <a:sym typeface="Arial" panose="020B0604020202020204" pitchFamily="34" charset="0"/>
                </a:rPr>
                <a:t>ĐĂNG </a:t>
              </a:r>
              <a:r>
                <a:rPr lang="vi-VN" altLang="en-US">
                  <a:solidFill>
                    <a:schemeClr val="bg1"/>
                  </a:solidFill>
                  <a:latin typeface="Calibri" panose="020F0502020204030204" charset="0"/>
                  <a:ea typeface="Calibri" panose="020F0502020204030204" charset="0"/>
                  <a:cs typeface="Calibri" panose="020F0502020204030204" charset="0"/>
                  <a:sym typeface="Arial" panose="020B0604020202020204" pitchFamily="34" charset="0"/>
                </a:rPr>
                <a:t>KÝ</a:t>
              </a:r>
              <a:endParaRPr lang="vi-VN" altLang="en-US">
                <a:solidFill>
                  <a:schemeClr val="bg1"/>
                </a:solidFill>
                <a:latin typeface="Calibri" panose="020F0502020204030204" charset="0"/>
                <a:ea typeface="Calibri" panose="020F0502020204030204" charset="0"/>
                <a:cs typeface="Calibri" panose="020F0502020204030204" charset="0"/>
                <a:sym typeface="Arial" panose="020B0604020202020204" pitchFamily="34" charset="0"/>
              </a:endParaRPr>
            </a:p>
          </p:txBody>
        </p:sp>
        <p:sp>
          <p:nvSpPr>
            <p:cNvPr id="7" name="碗筷"/>
            <p:cNvSpPr/>
            <p:nvPr/>
          </p:nvSpPr>
          <p:spPr bwMode="auto">
            <a:xfrm>
              <a:off x="2869" y="5817"/>
              <a:ext cx="1380" cy="1158"/>
            </a:xfrm>
            <a:custGeom>
              <a:avLst/>
              <a:gdLst>
                <a:gd name="T0" fmla="*/ 2147483646 w 8126"/>
                <a:gd name="T1" fmla="*/ 2147483646 h 6743"/>
                <a:gd name="T2" fmla="*/ 2147483646 w 8126"/>
                <a:gd name="T3" fmla="*/ 2147483646 h 6743"/>
                <a:gd name="T4" fmla="*/ 2147483646 w 8126"/>
                <a:gd name="T5" fmla="*/ 2147483646 h 6743"/>
                <a:gd name="T6" fmla="*/ 2147483646 w 8126"/>
                <a:gd name="T7" fmla="*/ 2147483646 h 6743"/>
                <a:gd name="T8" fmla="*/ 2147483646 w 8126"/>
                <a:gd name="T9" fmla="*/ 2147483646 h 6743"/>
                <a:gd name="T10" fmla="*/ 2147483646 w 8126"/>
                <a:gd name="T11" fmla="*/ 2147483646 h 6743"/>
                <a:gd name="T12" fmla="*/ 2147483646 w 8126"/>
                <a:gd name="T13" fmla="*/ 2147483646 h 6743"/>
                <a:gd name="T14" fmla="*/ 2147483646 w 8126"/>
                <a:gd name="T15" fmla="*/ 2147483646 h 6743"/>
                <a:gd name="T16" fmla="*/ 2147483646 w 8126"/>
                <a:gd name="T17" fmla="*/ 2147483646 h 6743"/>
                <a:gd name="T18" fmla="*/ 2147483646 w 8126"/>
                <a:gd name="T19" fmla="*/ 2147483646 h 6743"/>
                <a:gd name="T20" fmla="*/ 2147483646 w 8126"/>
                <a:gd name="T21" fmla="*/ 2147483646 h 6743"/>
                <a:gd name="T22" fmla="*/ 2147483646 w 8126"/>
                <a:gd name="T23" fmla="*/ 2147483646 h 6743"/>
                <a:gd name="T24" fmla="*/ 2147483646 w 8126"/>
                <a:gd name="T25" fmla="*/ 2147483646 h 6743"/>
                <a:gd name="T26" fmla="*/ 2147483646 w 8126"/>
                <a:gd name="T27" fmla="*/ 2147483646 h 6743"/>
                <a:gd name="T28" fmla="*/ 2147483646 w 8126"/>
                <a:gd name="T29" fmla="*/ 2147483646 h 6743"/>
                <a:gd name="T30" fmla="*/ 322112854 w 8126"/>
                <a:gd name="T31" fmla="*/ 2147483646 h 6743"/>
                <a:gd name="T32" fmla="*/ 2147483646 w 8126"/>
                <a:gd name="T33" fmla="*/ 2147483646 h 6743"/>
                <a:gd name="T34" fmla="*/ 2147483646 w 8126"/>
                <a:gd name="T35" fmla="*/ 2147483646 h 6743"/>
                <a:gd name="T36" fmla="*/ 2147483646 w 8126"/>
                <a:gd name="T37" fmla="*/ 2147483646 h 6743"/>
                <a:gd name="T38" fmla="*/ 2147483646 w 8126"/>
                <a:gd name="T39" fmla="*/ 2147483646 h 6743"/>
                <a:gd name="T40" fmla="*/ 2147483646 w 8126"/>
                <a:gd name="T41" fmla="*/ 2147483646 h 6743"/>
                <a:gd name="T42" fmla="*/ 2147483646 w 8126"/>
                <a:gd name="T43" fmla="*/ 2147483646 h 6743"/>
                <a:gd name="T44" fmla="*/ 2147483646 w 8126"/>
                <a:gd name="T45" fmla="*/ 2147483646 h 6743"/>
                <a:gd name="T46" fmla="*/ 2147483646 w 8126"/>
                <a:gd name="T47" fmla="*/ 2147483646 h 6743"/>
                <a:gd name="T48" fmla="*/ 2147483646 w 8126"/>
                <a:gd name="T49" fmla="*/ 2147483646 h 6743"/>
                <a:gd name="T50" fmla="*/ 2147483646 w 8126"/>
                <a:gd name="T51" fmla="*/ 2147483646 h 6743"/>
                <a:gd name="T52" fmla="*/ 2147483646 w 8126"/>
                <a:gd name="T53" fmla="*/ 2147483646 h 6743"/>
                <a:gd name="T54" fmla="*/ 2147483646 w 8126"/>
                <a:gd name="T55" fmla="*/ 2147483646 h 6743"/>
                <a:gd name="T56" fmla="*/ 2147483646 w 8126"/>
                <a:gd name="T57" fmla="*/ 2147483646 h 6743"/>
                <a:gd name="T58" fmla="*/ 2147483646 w 8126"/>
                <a:gd name="T59" fmla="*/ 2147483646 h 6743"/>
                <a:gd name="T60" fmla="*/ 2147483646 w 8126"/>
                <a:gd name="T61" fmla="*/ 2147483646 h 6743"/>
                <a:gd name="T62" fmla="*/ 2147483646 w 8126"/>
                <a:gd name="T63" fmla="*/ 2147483646 h 6743"/>
                <a:gd name="T64" fmla="*/ 2147483646 w 8126"/>
                <a:gd name="T65" fmla="*/ 2147483646 h 6743"/>
                <a:gd name="T66" fmla="*/ 2147483646 w 8126"/>
                <a:gd name="T67" fmla="*/ 2147483646 h 6743"/>
                <a:gd name="T68" fmla="*/ 2147483646 w 8126"/>
                <a:gd name="T69" fmla="*/ 2147483646 h 6743"/>
                <a:gd name="T70" fmla="*/ 2147483646 w 8126"/>
                <a:gd name="T71" fmla="*/ 2147483646 h 6743"/>
                <a:gd name="T72" fmla="*/ 2147483646 w 8126"/>
                <a:gd name="T73" fmla="*/ 2147483646 h 6743"/>
                <a:gd name="T74" fmla="*/ 2147483646 w 8126"/>
                <a:gd name="T75" fmla="*/ 2147483646 h 6743"/>
                <a:gd name="T76" fmla="*/ 2147483646 w 8126"/>
                <a:gd name="T77" fmla="*/ 2147483646 h 6743"/>
                <a:gd name="T78" fmla="*/ 2147483646 w 8126"/>
                <a:gd name="T79" fmla="*/ 2147483646 h 6743"/>
                <a:gd name="T80" fmla="*/ 2147483646 w 8126"/>
                <a:gd name="T81" fmla="*/ 2147483646 h 6743"/>
                <a:gd name="T82" fmla="*/ 2147483646 w 8126"/>
                <a:gd name="T83" fmla="*/ 2147483646 h 6743"/>
                <a:gd name="T84" fmla="*/ 2147483646 w 8126"/>
                <a:gd name="T85" fmla="*/ 2147483646 h 6743"/>
                <a:gd name="T86" fmla="*/ 2147483646 w 8126"/>
                <a:gd name="T87" fmla="*/ 2147483646 h 6743"/>
                <a:gd name="T88" fmla="*/ 2147483646 w 8126"/>
                <a:gd name="T89" fmla="*/ 2147483646 h 6743"/>
                <a:gd name="T90" fmla="*/ 2147483646 w 8126"/>
                <a:gd name="T91" fmla="*/ 2147483646 h 6743"/>
                <a:gd name="T92" fmla="*/ 2147483646 w 8126"/>
                <a:gd name="T93" fmla="*/ 2147483646 h 6743"/>
                <a:gd name="T94" fmla="*/ 2147483646 w 8126"/>
                <a:gd name="T95" fmla="*/ 2147483646 h 6743"/>
                <a:gd name="T96" fmla="*/ 2147483646 w 8126"/>
                <a:gd name="T97" fmla="*/ 2147483646 h 6743"/>
                <a:gd name="T98" fmla="*/ 2147483646 w 8126"/>
                <a:gd name="T99" fmla="*/ 2147483646 h 6743"/>
                <a:gd name="T100" fmla="*/ 2147483646 w 8126"/>
                <a:gd name="T101" fmla="*/ 2147483646 h 6743"/>
                <a:gd name="T102" fmla="*/ 2147483646 w 8126"/>
                <a:gd name="T103" fmla="*/ 2147483646 h 6743"/>
                <a:gd name="T104" fmla="*/ 2147483646 w 8126"/>
                <a:gd name="T105" fmla="*/ 2147483646 h 6743"/>
                <a:gd name="T106" fmla="*/ 2147483646 w 8126"/>
                <a:gd name="T107" fmla="*/ 2147483646 h 6743"/>
                <a:gd name="T108" fmla="*/ 2147483646 w 8126"/>
                <a:gd name="T109" fmla="*/ 2147483646 h 6743"/>
                <a:gd name="T110" fmla="*/ 2147483646 w 8126"/>
                <a:gd name="T111" fmla="*/ 2147483646 h 6743"/>
                <a:gd name="T112" fmla="*/ 2147483646 w 8126"/>
                <a:gd name="T113" fmla="*/ 2147483646 h 6743"/>
                <a:gd name="T114" fmla="*/ 2147483646 w 8126"/>
                <a:gd name="T115" fmla="*/ 2147483646 h 6743"/>
                <a:gd name="T116" fmla="*/ 2147483646 w 8126"/>
                <a:gd name="T117" fmla="*/ 2147483646 h 6743"/>
                <a:gd name="T118" fmla="*/ 2147483646 w 8126"/>
                <a:gd name="T119" fmla="*/ 2147483646 h 6743"/>
                <a:gd name="T120" fmla="*/ 2147483646 w 8126"/>
                <a:gd name="T121" fmla="*/ 2147483646 h 6743"/>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8126" h="6743">
                  <a:moveTo>
                    <a:pt x="8126" y="0"/>
                  </a:moveTo>
                  <a:lnTo>
                    <a:pt x="8126" y="363"/>
                  </a:lnTo>
                  <a:lnTo>
                    <a:pt x="3058" y="363"/>
                  </a:lnTo>
                  <a:lnTo>
                    <a:pt x="3098" y="727"/>
                  </a:lnTo>
                  <a:lnTo>
                    <a:pt x="8126" y="686"/>
                  </a:lnTo>
                  <a:lnTo>
                    <a:pt x="8107" y="1029"/>
                  </a:lnTo>
                  <a:lnTo>
                    <a:pt x="3078" y="1070"/>
                  </a:lnTo>
                  <a:lnTo>
                    <a:pt x="3062" y="1122"/>
                  </a:lnTo>
                  <a:lnTo>
                    <a:pt x="3045" y="1172"/>
                  </a:lnTo>
                  <a:lnTo>
                    <a:pt x="3024" y="1220"/>
                  </a:lnTo>
                  <a:lnTo>
                    <a:pt x="3003" y="1269"/>
                  </a:lnTo>
                  <a:lnTo>
                    <a:pt x="2979" y="1318"/>
                  </a:lnTo>
                  <a:lnTo>
                    <a:pt x="2953" y="1366"/>
                  </a:lnTo>
                  <a:lnTo>
                    <a:pt x="2925" y="1416"/>
                  </a:lnTo>
                  <a:lnTo>
                    <a:pt x="2896" y="1468"/>
                  </a:lnTo>
                  <a:lnTo>
                    <a:pt x="2833" y="1578"/>
                  </a:lnTo>
                  <a:lnTo>
                    <a:pt x="2761" y="1701"/>
                  </a:lnTo>
                  <a:lnTo>
                    <a:pt x="2721" y="1767"/>
                  </a:lnTo>
                  <a:lnTo>
                    <a:pt x="2681" y="1839"/>
                  </a:lnTo>
                  <a:lnTo>
                    <a:pt x="2638" y="1916"/>
                  </a:lnTo>
                  <a:lnTo>
                    <a:pt x="2594" y="1999"/>
                  </a:lnTo>
                  <a:lnTo>
                    <a:pt x="2579" y="2033"/>
                  </a:lnTo>
                  <a:lnTo>
                    <a:pt x="2565" y="2068"/>
                  </a:lnTo>
                  <a:lnTo>
                    <a:pt x="2552" y="2101"/>
                  </a:lnTo>
                  <a:lnTo>
                    <a:pt x="2541" y="2136"/>
                  </a:lnTo>
                  <a:lnTo>
                    <a:pt x="2530" y="2170"/>
                  </a:lnTo>
                  <a:lnTo>
                    <a:pt x="2522" y="2203"/>
                  </a:lnTo>
                  <a:lnTo>
                    <a:pt x="2514" y="2236"/>
                  </a:lnTo>
                  <a:lnTo>
                    <a:pt x="2507" y="2269"/>
                  </a:lnTo>
                  <a:lnTo>
                    <a:pt x="2502" y="2303"/>
                  </a:lnTo>
                  <a:lnTo>
                    <a:pt x="2499" y="2335"/>
                  </a:lnTo>
                  <a:lnTo>
                    <a:pt x="2497" y="2369"/>
                  </a:lnTo>
                  <a:lnTo>
                    <a:pt x="2497" y="2401"/>
                  </a:lnTo>
                  <a:lnTo>
                    <a:pt x="2498" y="2435"/>
                  </a:lnTo>
                  <a:lnTo>
                    <a:pt x="2501" y="2467"/>
                  </a:lnTo>
                  <a:lnTo>
                    <a:pt x="2506" y="2500"/>
                  </a:lnTo>
                  <a:lnTo>
                    <a:pt x="2512" y="2532"/>
                  </a:lnTo>
                  <a:lnTo>
                    <a:pt x="2521" y="2566"/>
                  </a:lnTo>
                  <a:lnTo>
                    <a:pt x="2531" y="2598"/>
                  </a:lnTo>
                  <a:lnTo>
                    <a:pt x="2544" y="2631"/>
                  </a:lnTo>
                  <a:lnTo>
                    <a:pt x="2558" y="2664"/>
                  </a:lnTo>
                  <a:lnTo>
                    <a:pt x="2575" y="2697"/>
                  </a:lnTo>
                  <a:lnTo>
                    <a:pt x="2594" y="2731"/>
                  </a:lnTo>
                  <a:lnTo>
                    <a:pt x="2615" y="2763"/>
                  </a:lnTo>
                  <a:lnTo>
                    <a:pt x="2638" y="2797"/>
                  </a:lnTo>
                  <a:lnTo>
                    <a:pt x="2665" y="2830"/>
                  </a:lnTo>
                  <a:lnTo>
                    <a:pt x="2692" y="2864"/>
                  </a:lnTo>
                  <a:lnTo>
                    <a:pt x="2724" y="2897"/>
                  </a:lnTo>
                  <a:lnTo>
                    <a:pt x="2756" y="2931"/>
                  </a:lnTo>
                  <a:lnTo>
                    <a:pt x="2792" y="2966"/>
                  </a:lnTo>
                  <a:lnTo>
                    <a:pt x="2832" y="2999"/>
                  </a:lnTo>
                  <a:lnTo>
                    <a:pt x="2872" y="3034"/>
                  </a:lnTo>
                  <a:lnTo>
                    <a:pt x="2916" y="3069"/>
                  </a:lnTo>
                  <a:lnTo>
                    <a:pt x="7278" y="3069"/>
                  </a:lnTo>
                  <a:lnTo>
                    <a:pt x="7272" y="3145"/>
                  </a:lnTo>
                  <a:lnTo>
                    <a:pt x="7264" y="3221"/>
                  </a:lnTo>
                  <a:lnTo>
                    <a:pt x="7256" y="3295"/>
                  </a:lnTo>
                  <a:lnTo>
                    <a:pt x="7245" y="3369"/>
                  </a:lnTo>
                  <a:lnTo>
                    <a:pt x="7234" y="3443"/>
                  </a:lnTo>
                  <a:lnTo>
                    <a:pt x="7221" y="3515"/>
                  </a:lnTo>
                  <a:lnTo>
                    <a:pt x="7207" y="3587"/>
                  </a:lnTo>
                  <a:lnTo>
                    <a:pt x="7192" y="3659"/>
                  </a:lnTo>
                  <a:lnTo>
                    <a:pt x="7177" y="3730"/>
                  </a:lnTo>
                  <a:lnTo>
                    <a:pt x="7160" y="3799"/>
                  </a:lnTo>
                  <a:lnTo>
                    <a:pt x="7141" y="3868"/>
                  </a:lnTo>
                  <a:lnTo>
                    <a:pt x="7121" y="3936"/>
                  </a:lnTo>
                  <a:lnTo>
                    <a:pt x="7100" y="4003"/>
                  </a:lnTo>
                  <a:lnTo>
                    <a:pt x="7080" y="4070"/>
                  </a:lnTo>
                  <a:lnTo>
                    <a:pt x="7056" y="4136"/>
                  </a:lnTo>
                  <a:lnTo>
                    <a:pt x="7033" y="4201"/>
                  </a:lnTo>
                  <a:lnTo>
                    <a:pt x="7009" y="4265"/>
                  </a:lnTo>
                  <a:lnTo>
                    <a:pt x="6983" y="4329"/>
                  </a:lnTo>
                  <a:lnTo>
                    <a:pt x="6957" y="4391"/>
                  </a:lnTo>
                  <a:lnTo>
                    <a:pt x="6930" y="4454"/>
                  </a:lnTo>
                  <a:lnTo>
                    <a:pt x="6902" y="4514"/>
                  </a:lnTo>
                  <a:lnTo>
                    <a:pt x="6873" y="4575"/>
                  </a:lnTo>
                  <a:lnTo>
                    <a:pt x="6843" y="4635"/>
                  </a:lnTo>
                  <a:lnTo>
                    <a:pt x="6813" y="4693"/>
                  </a:lnTo>
                  <a:lnTo>
                    <a:pt x="6782" y="4751"/>
                  </a:lnTo>
                  <a:lnTo>
                    <a:pt x="6750" y="4808"/>
                  </a:lnTo>
                  <a:lnTo>
                    <a:pt x="6718" y="4864"/>
                  </a:lnTo>
                  <a:lnTo>
                    <a:pt x="6684" y="4919"/>
                  </a:lnTo>
                  <a:lnTo>
                    <a:pt x="6651" y="4973"/>
                  </a:lnTo>
                  <a:lnTo>
                    <a:pt x="6616" y="5028"/>
                  </a:lnTo>
                  <a:lnTo>
                    <a:pt x="6581" y="5080"/>
                  </a:lnTo>
                  <a:lnTo>
                    <a:pt x="6545" y="5132"/>
                  </a:lnTo>
                  <a:lnTo>
                    <a:pt x="6509" y="5183"/>
                  </a:lnTo>
                  <a:lnTo>
                    <a:pt x="6472" y="5233"/>
                  </a:lnTo>
                  <a:lnTo>
                    <a:pt x="6435" y="5282"/>
                  </a:lnTo>
                  <a:lnTo>
                    <a:pt x="6398" y="5330"/>
                  </a:lnTo>
                  <a:lnTo>
                    <a:pt x="6360" y="5378"/>
                  </a:lnTo>
                  <a:lnTo>
                    <a:pt x="6322" y="5424"/>
                  </a:lnTo>
                  <a:lnTo>
                    <a:pt x="6282" y="5471"/>
                  </a:lnTo>
                  <a:lnTo>
                    <a:pt x="6243" y="5515"/>
                  </a:lnTo>
                  <a:lnTo>
                    <a:pt x="6203" y="5559"/>
                  </a:lnTo>
                  <a:lnTo>
                    <a:pt x="6164" y="5602"/>
                  </a:lnTo>
                  <a:lnTo>
                    <a:pt x="6123" y="5643"/>
                  </a:lnTo>
                  <a:lnTo>
                    <a:pt x="6083" y="5684"/>
                  </a:lnTo>
                  <a:lnTo>
                    <a:pt x="6042" y="5724"/>
                  </a:lnTo>
                  <a:lnTo>
                    <a:pt x="6002" y="5764"/>
                  </a:lnTo>
                  <a:lnTo>
                    <a:pt x="5960" y="5802"/>
                  </a:lnTo>
                  <a:lnTo>
                    <a:pt x="5919" y="5839"/>
                  </a:lnTo>
                  <a:lnTo>
                    <a:pt x="5878" y="5875"/>
                  </a:lnTo>
                  <a:lnTo>
                    <a:pt x="5836" y="5910"/>
                  </a:lnTo>
                  <a:lnTo>
                    <a:pt x="5794" y="5945"/>
                  </a:lnTo>
                  <a:lnTo>
                    <a:pt x="5754" y="5978"/>
                  </a:lnTo>
                  <a:lnTo>
                    <a:pt x="5712" y="6011"/>
                  </a:lnTo>
                  <a:lnTo>
                    <a:pt x="5670" y="6042"/>
                  </a:lnTo>
                  <a:lnTo>
                    <a:pt x="5628" y="6072"/>
                  </a:lnTo>
                  <a:lnTo>
                    <a:pt x="5587" y="6101"/>
                  </a:lnTo>
                  <a:lnTo>
                    <a:pt x="5545" y="6130"/>
                  </a:lnTo>
                  <a:lnTo>
                    <a:pt x="5504" y="6157"/>
                  </a:lnTo>
                  <a:lnTo>
                    <a:pt x="5463" y="6183"/>
                  </a:lnTo>
                  <a:lnTo>
                    <a:pt x="5422" y="6209"/>
                  </a:lnTo>
                  <a:lnTo>
                    <a:pt x="5380" y="6233"/>
                  </a:lnTo>
                  <a:lnTo>
                    <a:pt x="5340" y="6256"/>
                  </a:lnTo>
                  <a:lnTo>
                    <a:pt x="5299" y="6278"/>
                  </a:lnTo>
                  <a:lnTo>
                    <a:pt x="5259" y="6299"/>
                  </a:lnTo>
                  <a:lnTo>
                    <a:pt x="5219" y="6743"/>
                  </a:lnTo>
                  <a:lnTo>
                    <a:pt x="1988" y="6743"/>
                  </a:lnTo>
                  <a:lnTo>
                    <a:pt x="1988" y="6340"/>
                  </a:lnTo>
                  <a:lnTo>
                    <a:pt x="1898" y="6288"/>
                  </a:lnTo>
                  <a:lnTo>
                    <a:pt x="1813" y="6236"/>
                  </a:lnTo>
                  <a:lnTo>
                    <a:pt x="1729" y="6182"/>
                  </a:lnTo>
                  <a:lnTo>
                    <a:pt x="1648" y="6127"/>
                  </a:lnTo>
                  <a:lnTo>
                    <a:pt x="1569" y="6071"/>
                  </a:lnTo>
                  <a:lnTo>
                    <a:pt x="1494" y="6015"/>
                  </a:lnTo>
                  <a:lnTo>
                    <a:pt x="1420" y="5957"/>
                  </a:lnTo>
                  <a:lnTo>
                    <a:pt x="1349" y="5899"/>
                  </a:lnTo>
                  <a:lnTo>
                    <a:pt x="1279" y="5840"/>
                  </a:lnTo>
                  <a:lnTo>
                    <a:pt x="1213" y="5781"/>
                  </a:lnTo>
                  <a:lnTo>
                    <a:pt x="1150" y="5721"/>
                  </a:lnTo>
                  <a:lnTo>
                    <a:pt x="1087" y="5661"/>
                  </a:lnTo>
                  <a:lnTo>
                    <a:pt x="1027" y="5599"/>
                  </a:lnTo>
                  <a:lnTo>
                    <a:pt x="970" y="5538"/>
                  </a:lnTo>
                  <a:lnTo>
                    <a:pt x="914" y="5475"/>
                  </a:lnTo>
                  <a:lnTo>
                    <a:pt x="861" y="5414"/>
                  </a:lnTo>
                  <a:lnTo>
                    <a:pt x="809" y="5351"/>
                  </a:lnTo>
                  <a:lnTo>
                    <a:pt x="760" y="5287"/>
                  </a:lnTo>
                  <a:lnTo>
                    <a:pt x="713" y="5225"/>
                  </a:lnTo>
                  <a:lnTo>
                    <a:pt x="666" y="5162"/>
                  </a:lnTo>
                  <a:lnTo>
                    <a:pt x="623" y="5098"/>
                  </a:lnTo>
                  <a:lnTo>
                    <a:pt x="582" y="5036"/>
                  </a:lnTo>
                  <a:lnTo>
                    <a:pt x="541" y="4972"/>
                  </a:lnTo>
                  <a:lnTo>
                    <a:pt x="503" y="4910"/>
                  </a:lnTo>
                  <a:lnTo>
                    <a:pt x="467" y="4846"/>
                  </a:lnTo>
                  <a:lnTo>
                    <a:pt x="432" y="4783"/>
                  </a:lnTo>
                  <a:lnTo>
                    <a:pt x="399" y="4721"/>
                  </a:lnTo>
                  <a:lnTo>
                    <a:pt x="367" y="4659"/>
                  </a:lnTo>
                  <a:lnTo>
                    <a:pt x="338" y="4597"/>
                  </a:lnTo>
                  <a:lnTo>
                    <a:pt x="309" y="4536"/>
                  </a:lnTo>
                  <a:lnTo>
                    <a:pt x="283" y="4475"/>
                  </a:lnTo>
                  <a:lnTo>
                    <a:pt x="257" y="4415"/>
                  </a:lnTo>
                  <a:lnTo>
                    <a:pt x="234" y="4354"/>
                  </a:lnTo>
                  <a:lnTo>
                    <a:pt x="212" y="4295"/>
                  </a:lnTo>
                  <a:lnTo>
                    <a:pt x="191" y="4237"/>
                  </a:lnTo>
                  <a:lnTo>
                    <a:pt x="171" y="4179"/>
                  </a:lnTo>
                  <a:lnTo>
                    <a:pt x="153" y="4123"/>
                  </a:lnTo>
                  <a:lnTo>
                    <a:pt x="135" y="4067"/>
                  </a:lnTo>
                  <a:lnTo>
                    <a:pt x="119" y="4011"/>
                  </a:lnTo>
                  <a:lnTo>
                    <a:pt x="105" y="3958"/>
                  </a:lnTo>
                  <a:lnTo>
                    <a:pt x="91" y="3905"/>
                  </a:lnTo>
                  <a:lnTo>
                    <a:pt x="79" y="3853"/>
                  </a:lnTo>
                  <a:lnTo>
                    <a:pt x="67" y="3802"/>
                  </a:lnTo>
                  <a:lnTo>
                    <a:pt x="57" y="3752"/>
                  </a:lnTo>
                  <a:lnTo>
                    <a:pt x="47" y="3703"/>
                  </a:lnTo>
                  <a:lnTo>
                    <a:pt x="39" y="3657"/>
                  </a:lnTo>
                  <a:lnTo>
                    <a:pt x="25" y="3566"/>
                  </a:lnTo>
                  <a:lnTo>
                    <a:pt x="15" y="3482"/>
                  </a:lnTo>
                  <a:lnTo>
                    <a:pt x="7" y="3403"/>
                  </a:lnTo>
                  <a:lnTo>
                    <a:pt x="2" y="3331"/>
                  </a:lnTo>
                  <a:lnTo>
                    <a:pt x="0" y="3267"/>
                  </a:lnTo>
                  <a:lnTo>
                    <a:pt x="0" y="3210"/>
                  </a:lnTo>
                  <a:lnTo>
                    <a:pt x="1" y="3161"/>
                  </a:lnTo>
                  <a:lnTo>
                    <a:pt x="5" y="3121"/>
                  </a:lnTo>
                  <a:lnTo>
                    <a:pt x="9" y="3089"/>
                  </a:lnTo>
                  <a:lnTo>
                    <a:pt x="1646" y="3089"/>
                  </a:lnTo>
                  <a:lnTo>
                    <a:pt x="1628" y="3053"/>
                  </a:lnTo>
                  <a:lnTo>
                    <a:pt x="1612" y="3018"/>
                  </a:lnTo>
                  <a:lnTo>
                    <a:pt x="1597" y="2982"/>
                  </a:lnTo>
                  <a:lnTo>
                    <a:pt x="1583" y="2946"/>
                  </a:lnTo>
                  <a:lnTo>
                    <a:pt x="1569" y="2911"/>
                  </a:lnTo>
                  <a:lnTo>
                    <a:pt x="1558" y="2875"/>
                  </a:lnTo>
                  <a:lnTo>
                    <a:pt x="1546" y="2841"/>
                  </a:lnTo>
                  <a:lnTo>
                    <a:pt x="1536" y="2805"/>
                  </a:lnTo>
                  <a:lnTo>
                    <a:pt x="1526" y="2770"/>
                  </a:lnTo>
                  <a:lnTo>
                    <a:pt x="1517" y="2734"/>
                  </a:lnTo>
                  <a:lnTo>
                    <a:pt x="1510" y="2699"/>
                  </a:lnTo>
                  <a:lnTo>
                    <a:pt x="1503" y="2663"/>
                  </a:lnTo>
                  <a:lnTo>
                    <a:pt x="1497" y="2629"/>
                  </a:lnTo>
                  <a:lnTo>
                    <a:pt x="1492" y="2594"/>
                  </a:lnTo>
                  <a:lnTo>
                    <a:pt x="1487" y="2559"/>
                  </a:lnTo>
                  <a:lnTo>
                    <a:pt x="1483" y="2524"/>
                  </a:lnTo>
                  <a:lnTo>
                    <a:pt x="1481" y="2489"/>
                  </a:lnTo>
                  <a:lnTo>
                    <a:pt x="1479" y="2455"/>
                  </a:lnTo>
                  <a:lnTo>
                    <a:pt x="1478" y="2420"/>
                  </a:lnTo>
                  <a:lnTo>
                    <a:pt x="1478" y="2385"/>
                  </a:lnTo>
                  <a:lnTo>
                    <a:pt x="1478" y="2352"/>
                  </a:lnTo>
                  <a:lnTo>
                    <a:pt x="1479" y="2317"/>
                  </a:lnTo>
                  <a:lnTo>
                    <a:pt x="1481" y="2283"/>
                  </a:lnTo>
                  <a:lnTo>
                    <a:pt x="1483" y="2248"/>
                  </a:lnTo>
                  <a:lnTo>
                    <a:pt x="1487" y="2215"/>
                  </a:lnTo>
                  <a:lnTo>
                    <a:pt x="1490" y="2181"/>
                  </a:lnTo>
                  <a:lnTo>
                    <a:pt x="1501" y="2114"/>
                  </a:lnTo>
                  <a:lnTo>
                    <a:pt x="1514" y="2047"/>
                  </a:lnTo>
                  <a:lnTo>
                    <a:pt x="1529" y="1981"/>
                  </a:lnTo>
                  <a:lnTo>
                    <a:pt x="1546" y="1916"/>
                  </a:lnTo>
                  <a:lnTo>
                    <a:pt x="1566" y="1851"/>
                  </a:lnTo>
                  <a:lnTo>
                    <a:pt x="1589" y="1787"/>
                  </a:lnTo>
                  <a:lnTo>
                    <a:pt x="1613" y="1723"/>
                  </a:lnTo>
                  <a:lnTo>
                    <a:pt x="1640" y="1661"/>
                  </a:lnTo>
                  <a:lnTo>
                    <a:pt x="1669" y="1598"/>
                  </a:lnTo>
                  <a:lnTo>
                    <a:pt x="1700" y="1538"/>
                  </a:lnTo>
                  <a:lnTo>
                    <a:pt x="1733" y="1478"/>
                  </a:lnTo>
                  <a:lnTo>
                    <a:pt x="1766" y="1417"/>
                  </a:lnTo>
                  <a:lnTo>
                    <a:pt x="1802" y="1359"/>
                  </a:lnTo>
                  <a:lnTo>
                    <a:pt x="1840" y="1301"/>
                  </a:lnTo>
                  <a:lnTo>
                    <a:pt x="1879" y="1245"/>
                  </a:lnTo>
                  <a:lnTo>
                    <a:pt x="1919" y="1190"/>
                  </a:lnTo>
                  <a:lnTo>
                    <a:pt x="1961" y="1136"/>
                  </a:lnTo>
                  <a:lnTo>
                    <a:pt x="2004" y="1081"/>
                  </a:lnTo>
                  <a:lnTo>
                    <a:pt x="2048" y="1029"/>
                  </a:lnTo>
                  <a:lnTo>
                    <a:pt x="1664" y="1029"/>
                  </a:lnTo>
                  <a:lnTo>
                    <a:pt x="1625" y="1075"/>
                  </a:lnTo>
                  <a:lnTo>
                    <a:pt x="1587" y="1123"/>
                  </a:lnTo>
                  <a:lnTo>
                    <a:pt x="1548" y="1170"/>
                  </a:lnTo>
                  <a:lnTo>
                    <a:pt x="1512" y="1217"/>
                  </a:lnTo>
                  <a:lnTo>
                    <a:pt x="1478" y="1265"/>
                  </a:lnTo>
                  <a:lnTo>
                    <a:pt x="1444" y="1313"/>
                  </a:lnTo>
                  <a:lnTo>
                    <a:pt x="1410" y="1362"/>
                  </a:lnTo>
                  <a:lnTo>
                    <a:pt x="1380" y="1410"/>
                  </a:lnTo>
                  <a:lnTo>
                    <a:pt x="1350" y="1460"/>
                  </a:lnTo>
                  <a:lnTo>
                    <a:pt x="1322" y="1510"/>
                  </a:lnTo>
                  <a:lnTo>
                    <a:pt x="1296" y="1560"/>
                  </a:lnTo>
                  <a:lnTo>
                    <a:pt x="1270" y="1611"/>
                  </a:lnTo>
                  <a:lnTo>
                    <a:pt x="1247" y="1662"/>
                  </a:lnTo>
                  <a:lnTo>
                    <a:pt x="1225" y="1713"/>
                  </a:lnTo>
                  <a:lnTo>
                    <a:pt x="1205" y="1765"/>
                  </a:lnTo>
                  <a:lnTo>
                    <a:pt x="1188" y="1817"/>
                  </a:lnTo>
                  <a:lnTo>
                    <a:pt x="1172" y="1869"/>
                  </a:lnTo>
                  <a:lnTo>
                    <a:pt x="1158" y="1923"/>
                  </a:lnTo>
                  <a:lnTo>
                    <a:pt x="1145" y="1977"/>
                  </a:lnTo>
                  <a:lnTo>
                    <a:pt x="1136" y="2030"/>
                  </a:lnTo>
                  <a:lnTo>
                    <a:pt x="1128" y="2086"/>
                  </a:lnTo>
                  <a:lnTo>
                    <a:pt x="1122" y="2141"/>
                  </a:lnTo>
                  <a:lnTo>
                    <a:pt x="1118" y="2197"/>
                  </a:lnTo>
                  <a:lnTo>
                    <a:pt x="1117" y="2253"/>
                  </a:lnTo>
                  <a:lnTo>
                    <a:pt x="1120" y="2310"/>
                  </a:lnTo>
                  <a:lnTo>
                    <a:pt x="1123" y="2368"/>
                  </a:lnTo>
                  <a:lnTo>
                    <a:pt x="1129" y="2426"/>
                  </a:lnTo>
                  <a:lnTo>
                    <a:pt x="1138" y="2485"/>
                  </a:lnTo>
                  <a:lnTo>
                    <a:pt x="1150" y="2544"/>
                  </a:lnTo>
                  <a:lnTo>
                    <a:pt x="1164" y="2604"/>
                  </a:lnTo>
                  <a:lnTo>
                    <a:pt x="1181" y="2664"/>
                  </a:lnTo>
                  <a:lnTo>
                    <a:pt x="1201" y="2726"/>
                  </a:lnTo>
                  <a:lnTo>
                    <a:pt x="858" y="2726"/>
                  </a:lnTo>
                  <a:lnTo>
                    <a:pt x="839" y="2688"/>
                  </a:lnTo>
                  <a:lnTo>
                    <a:pt x="823" y="2649"/>
                  </a:lnTo>
                  <a:lnTo>
                    <a:pt x="808" y="2610"/>
                  </a:lnTo>
                  <a:lnTo>
                    <a:pt x="795" y="2571"/>
                  </a:lnTo>
                  <a:lnTo>
                    <a:pt x="783" y="2530"/>
                  </a:lnTo>
                  <a:lnTo>
                    <a:pt x="774" y="2488"/>
                  </a:lnTo>
                  <a:lnTo>
                    <a:pt x="767" y="2445"/>
                  </a:lnTo>
                  <a:lnTo>
                    <a:pt x="761" y="2401"/>
                  </a:lnTo>
                  <a:lnTo>
                    <a:pt x="758" y="2357"/>
                  </a:lnTo>
                  <a:lnTo>
                    <a:pt x="756" y="2312"/>
                  </a:lnTo>
                  <a:lnTo>
                    <a:pt x="757" y="2266"/>
                  </a:lnTo>
                  <a:lnTo>
                    <a:pt x="758" y="2218"/>
                  </a:lnTo>
                  <a:lnTo>
                    <a:pt x="763" y="2170"/>
                  </a:lnTo>
                  <a:lnTo>
                    <a:pt x="768" y="2121"/>
                  </a:lnTo>
                  <a:lnTo>
                    <a:pt x="776" y="2070"/>
                  </a:lnTo>
                  <a:lnTo>
                    <a:pt x="787" y="2019"/>
                  </a:lnTo>
                  <a:lnTo>
                    <a:pt x="798" y="1966"/>
                  </a:lnTo>
                  <a:lnTo>
                    <a:pt x="814" y="1912"/>
                  </a:lnTo>
                  <a:lnTo>
                    <a:pt x="830" y="1858"/>
                  </a:lnTo>
                  <a:lnTo>
                    <a:pt x="847" y="1801"/>
                  </a:lnTo>
                  <a:lnTo>
                    <a:pt x="868" y="1744"/>
                  </a:lnTo>
                  <a:lnTo>
                    <a:pt x="891" y="1686"/>
                  </a:lnTo>
                  <a:lnTo>
                    <a:pt x="916" y="1626"/>
                  </a:lnTo>
                  <a:lnTo>
                    <a:pt x="943" y="1565"/>
                  </a:lnTo>
                  <a:lnTo>
                    <a:pt x="972" y="1503"/>
                  </a:lnTo>
                  <a:lnTo>
                    <a:pt x="1004" y="1439"/>
                  </a:lnTo>
                  <a:lnTo>
                    <a:pt x="1037" y="1374"/>
                  </a:lnTo>
                  <a:lnTo>
                    <a:pt x="1073" y="1308"/>
                  </a:lnTo>
                  <a:lnTo>
                    <a:pt x="1111" y="1241"/>
                  </a:lnTo>
                  <a:lnTo>
                    <a:pt x="1152" y="1172"/>
                  </a:lnTo>
                  <a:lnTo>
                    <a:pt x="1195" y="1101"/>
                  </a:lnTo>
                  <a:lnTo>
                    <a:pt x="1241" y="1029"/>
                  </a:lnTo>
                  <a:lnTo>
                    <a:pt x="89" y="1029"/>
                  </a:lnTo>
                  <a:lnTo>
                    <a:pt x="89" y="746"/>
                  </a:lnTo>
                  <a:lnTo>
                    <a:pt x="1293" y="707"/>
                  </a:lnTo>
                  <a:lnTo>
                    <a:pt x="1290" y="686"/>
                  </a:lnTo>
                  <a:lnTo>
                    <a:pt x="1286" y="666"/>
                  </a:lnTo>
                  <a:lnTo>
                    <a:pt x="1283" y="626"/>
                  </a:lnTo>
                  <a:lnTo>
                    <a:pt x="1282" y="585"/>
                  </a:lnTo>
                  <a:lnTo>
                    <a:pt x="1281" y="545"/>
                  </a:lnTo>
                  <a:lnTo>
                    <a:pt x="1279" y="504"/>
                  </a:lnTo>
                  <a:lnTo>
                    <a:pt x="1277" y="465"/>
                  </a:lnTo>
                  <a:lnTo>
                    <a:pt x="1274" y="424"/>
                  </a:lnTo>
                  <a:lnTo>
                    <a:pt x="1271" y="403"/>
                  </a:lnTo>
                  <a:lnTo>
                    <a:pt x="1268" y="383"/>
                  </a:lnTo>
                  <a:lnTo>
                    <a:pt x="89" y="383"/>
                  </a:lnTo>
                  <a:lnTo>
                    <a:pt x="89" y="39"/>
                  </a:lnTo>
                  <a:lnTo>
                    <a:pt x="8126" y="0"/>
                  </a:lnTo>
                  <a:close/>
                  <a:moveTo>
                    <a:pt x="1601" y="368"/>
                  </a:moveTo>
                  <a:lnTo>
                    <a:pt x="1601" y="368"/>
                  </a:lnTo>
                  <a:lnTo>
                    <a:pt x="1599" y="368"/>
                  </a:lnTo>
                  <a:lnTo>
                    <a:pt x="1598" y="371"/>
                  </a:lnTo>
                  <a:lnTo>
                    <a:pt x="1597" y="380"/>
                  </a:lnTo>
                  <a:lnTo>
                    <a:pt x="1597" y="395"/>
                  </a:lnTo>
                  <a:lnTo>
                    <a:pt x="1598" y="415"/>
                  </a:lnTo>
                  <a:lnTo>
                    <a:pt x="1604" y="465"/>
                  </a:lnTo>
                  <a:lnTo>
                    <a:pt x="1613" y="524"/>
                  </a:lnTo>
                  <a:lnTo>
                    <a:pt x="1632" y="635"/>
                  </a:lnTo>
                  <a:lnTo>
                    <a:pt x="1641" y="689"/>
                  </a:lnTo>
                  <a:lnTo>
                    <a:pt x="2028" y="684"/>
                  </a:lnTo>
                  <a:lnTo>
                    <a:pt x="1984" y="353"/>
                  </a:lnTo>
                  <a:lnTo>
                    <a:pt x="1601" y="368"/>
                  </a:lnTo>
                  <a:close/>
                  <a:moveTo>
                    <a:pt x="2337" y="345"/>
                  </a:moveTo>
                  <a:lnTo>
                    <a:pt x="2337" y="345"/>
                  </a:lnTo>
                  <a:lnTo>
                    <a:pt x="2332" y="349"/>
                  </a:lnTo>
                  <a:lnTo>
                    <a:pt x="2328" y="353"/>
                  </a:lnTo>
                  <a:lnTo>
                    <a:pt x="2325" y="360"/>
                  </a:lnTo>
                  <a:lnTo>
                    <a:pt x="2322" y="368"/>
                  </a:lnTo>
                  <a:lnTo>
                    <a:pt x="2319" y="379"/>
                  </a:lnTo>
                  <a:lnTo>
                    <a:pt x="2317" y="389"/>
                  </a:lnTo>
                  <a:lnTo>
                    <a:pt x="2315" y="415"/>
                  </a:lnTo>
                  <a:lnTo>
                    <a:pt x="2313" y="445"/>
                  </a:lnTo>
                  <a:lnTo>
                    <a:pt x="2313" y="476"/>
                  </a:lnTo>
                  <a:lnTo>
                    <a:pt x="2316" y="510"/>
                  </a:lnTo>
                  <a:lnTo>
                    <a:pt x="2318" y="545"/>
                  </a:lnTo>
                  <a:lnTo>
                    <a:pt x="2323" y="578"/>
                  </a:lnTo>
                  <a:lnTo>
                    <a:pt x="2327" y="612"/>
                  </a:lnTo>
                  <a:lnTo>
                    <a:pt x="2332" y="642"/>
                  </a:lnTo>
                  <a:lnTo>
                    <a:pt x="2338" y="669"/>
                  </a:lnTo>
                  <a:lnTo>
                    <a:pt x="2342" y="692"/>
                  </a:lnTo>
                  <a:lnTo>
                    <a:pt x="2348" y="709"/>
                  </a:lnTo>
                  <a:lnTo>
                    <a:pt x="2352" y="716"/>
                  </a:lnTo>
                  <a:lnTo>
                    <a:pt x="2354" y="721"/>
                  </a:lnTo>
                  <a:lnTo>
                    <a:pt x="2356" y="723"/>
                  </a:lnTo>
                  <a:lnTo>
                    <a:pt x="2359" y="724"/>
                  </a:lnTo>
                  <a:lnTo>
                    <a:pt x="2747" y="722"/>
                  </a:lnTo>
                  <a:lnTo>
                    <a:pt x="2749" y="676"/>
                  </a:lnTo>
                  <a:lnTo>
                    <a:pt x="2750" y="633"/>
                  </a:lnTo>
                  <a:lnTo>
                    <a:pt x="2749" y="593"/>
                  </a:lnTo>
                  <a:lnTo>
                    <a:pt x="2748" y="557"/>
                  </a:lnTo>
                  <a:lnTo>
                    <a:pt x="2746" y="525"/>
                  </a:lnTo>
                  <a:lnTo>
                    <a:pt x="2742" y="495"/>
                  </a:lnTo>
                  <a:lnTo>
                    <a:pt x="2738" y="468"/>
                  </a:lnTo>
                  <a:lnTo>
                    <a:pt x="2733" y="444"/>
                  </a:lnTo>
                  <a:lnTo>
                    <a:pt x="2727" y="422"/>
                  </a:lnTo>
                  <a:lnTo>
                    <a:pt x="2721" y="403"/>
                  </a:lnTo>
                  <a:lnTo>
                    <a:pt x="2714" y="386"/>
                  </a:lnTo>
                  <a:lnTo>
                    <a:pt x="2707" y="371"/>
                  </a:lnTo>
                  <a:lnTo>
                    <a:pt x="2701" y="358"/>
                  </a:lnTo>
                  <a:lnTo>
                    <a:pt x="2694" y="348"/>
                  </a:lnTo>
                  <a:lnTo>
                    <a:pt x="2687" y="338"/>
                  </a:lnTo>
                  <a:lnTo>
                    <a:pt x="2679" y="330"/>
                  </a:lnTo>
                  <a:lnTo>
                    <a:pt x="2337" y="345"/>
                  </a:lnTo>
                  <a:close/>
                  <a:moveTo>
                    <a:pt x="2371" y="1070"/>
                  </a:moveTo>
                  <a:lnTo>
                    <a:pt x="2371" y="1070"/>
                  </a:lnTo>
                  <a:lnTo>
                    <a:pt x="2349" y="1110"/>
                  </a:lnTo>
                  <a:lnTo>
                    <a:pt x="2324" y="1152"/>
                  </a:lnTo>
                  <a:lnTo>
                    <a:pt x="2295" y="1196"/>
                  </a:lnTo>
                  <a:lnTo>
                    <a:pt x="2264" y="1241"/>
                  </a:lnTo>
                  <a:lnTo>
                    <a:pt x="2196" y="1337"/>
                  </a:lnTo>
                  <a:lnTo>
                    <a:pt x="2124" y="1438"/>
                  </a:lnTo>
                  <a:lnTo>
                    <a:pt x="2087" y="1490"/>
                  </a:lnTo>
                  <a:lnTo>
                    <a:pt x="2051" y="1543"/>
                  </a:lnTo>
                  <a:lnTo>
                    <a:pt x="2016" y="1597"/>
                  </a:lnTo>
                  <a:lnTo>
                    <a:pt x="1981" y="1651"/>
                  </a:lnTo>
                  <a:lnTo>
                    <a:pt x="1948" y="1707"/>
                  </a:lnTo>
                  <a:lnTo>
                    <a:pt x="1917" y="1764"/>
                  </a:lnTo>
                  <a:lnTo>
                    <a:pt x="1889" y="1821"/>
                  </a:lnTo>
                  <a:lnTo>
                    <a:pt x="1876" y="1850"/>
                  </a:lnTo>
                  <a:lnTo>
                    <a:pt x="1864" y="1877"/>
                  </a:lnTo>
                  <a:lnTo>
                    <a:pt x="1850" y="1912"/>
                  </a:lnTo>
                  <a:lnTo>
                    <a:pt x="1837" y="1948"/>
                  </a:lnTo>
                  <a:lnTo>
                    <a:pt x="1827" y="1983"/>
                  </a:lnTo>
                  <a:lnTo>
                    <a:pt x="1816" y="2019"/>
                  </a:lnTo>
                  <a:lnTo>
                    <a:pt x="1808" y="2056"/>
                  </a:lnTo>
                  <a:lnTo>
                    <a:pt x="1800" y="2092"/>
                  </a:lnTo>
                  <a:lnTo>
                    <a:pt x="1794" y="2129"/>
                  </a:lnTo>
                  <a:lnTo>
                    <a:pt x="1789" y="2166"/>
                  </a:lnTo>
                  <a:lnTo>
                    <a:pt x="1786" y="2203"/>
                  </a:lnTo>
                  <a:lnTo>
                    <a:pt x="1784" y="2240"/>
                  </a:lnTo>
                  <a:lnTo>
                    <a:pt x="1783" y="2279"/>
                  </a:lnTo>
                  <a:lnTo>
                    <a:pt x="1783" y="2316"/>
                  </a:lnTo>
                  <a:lnTo>
                    <a:pt x="1785" y="2354"/>
                  </a:lnTo>
                  <a:lnTo>
                    <a:pt x="1787" y="2392"/>
                  </a:lnTo>
                  <a:lnTo>
                    <a:pt x="1792" y="2430"/>
                  </a:lnTo>
                  <a:lnTo>
                    <a:pt x="1798" y="2467"/>
                  </a:lnTo>
                  <a:lnTo>
                    <a:pt x="1805" y="2506"/>
                  </a:lnTo>
                  <a:lnTo>
                    <a:pt x="1814" y="2544"/>
                  </a:lnTo>
                  <a:lnTo>
                    <a:pt x="1823" y="2582"/>
                  </a:lnTo>
                  <a:lnTo>
                    <a:pt x="1835" y="2620"/>
                  </a:lnTo>
                  <a:lnTo>
                    <a:pt x="1847" y="2659"/>
                  </a:lnTo>
                  <a:lnTo>
                    <a:pt x="1863" y="2697"/>
                  </a:lnTo>
                  <a:lnTo>
                    <a:pt x="1878" y="2735"/>
                  </a:lnTo>
                  <a:lnTo>
                    <a:pt x="1895" y="2773"/>
                  </a:lnTo>
                  <a:lnTo>
                    <a:pt x="1915" y="2811"/>
                  </a:lnTo>
                  <a:lnTo>
                    <a:pt x="1934" y="2849"/>
                  </a:lnTo>
                  <a:lnTo>
                    <a:pt x="1956" y="2886"/>
                  </a:lnTo>
                  <a:lnTo>
                    <a:pt x="1980" y="2923"/>
                  </a:lnTo>
                  <a:lnTo>
                    <a:pt x="2004" y="2960"/>
                  </a:lnTo>
                  <a:lnTo>
                    <a:pt x="2031" y="2996"/>
                  </a:lnTo>
                  <a:lnTo>
                    <a:pt x="2058" y="3033"/>
                  </a:lnTo>
                  <a:lnTo>
                    <a:pt x="2089" y="3069"/>
                  </a:lnTo>
                  <a:lnTo>
                    <a:pt x="2412" y="3069"/>
                  </a:lnTo>
                  <a:lnTo>
                    <a:pt x="2389" y="3038"/>
                  </a:lnTo>
                  <a:lnTo>
                    <a:pt x="2367" y="3005"/>
                  </a:lnTo>
                  <a:lnTo>
                    <a:pt x="2345" y="2972"/>
                  </a:lnTo>
                  <a:lnTo>
                    <a:pt x="2324" y="2938"/>
                  </a:lnTo>
                  <a:lnTo>
                    <a:pt x="2304" y="2902"/>
                  </a:lnTo>
                  <a:lnTo>
                    <a:pt x="2284" y="2866"/>
                  </a:lnTo>
                  <a:lnTo>
                    <a:pt x="2266" y="2830"/>
                  </a:lnTo>
                  <a:lnTo>
                    <a:pt x="2248" y="2793"/>
                  </a:lnTo>
                  <a:lnTo>
                    <a:pt x="2232" y="2755"/>
                  </a:lnTo>
                  <a:lnTo>
                    <a:pt x="2217" y="2717"/>
                  </a:lnTo>
                  <a:lnTo>
                    <a:pt x="2203" y="2678"/>
                  </a:lnTo>
                  <a:lnTo>
                    <a:pt x="2189" y="2639"/>
                  </a:lnTo>
                  <a:lnTo>
                    <a:pt x="2178" y="2600"/>
                  </a:lnTo>
                  <a:lnTo>
                    <a:pt x="2167" y="2560"/>
                  </a:lnTo>
                  <a:lnTo>
                    <a:pt x="2157" y="2520"/>
                  </a:lnTo>
                  <a:lnTo>
                    <a:pt x="2149" y="2480"/>
                  </a:lnTo>
                  <a:lnTo>
                    <a:pt x="2143" y="2440"/>
                  </a:lnTo>
                  <a:lnTo>
                    <a:pt x="2137" y="2399"/>
                  </a:lnTo>
                  <a:lnTo>
                    <a:pt x="2133" y="2360"/>
                  </a:lnTo>
                  <a:lnTo>
                    <a:pt x="2130" y="2319"/>
                  </a:lnTo>
                  <a:lnTo>
                    <a:pt x="2129" y="2280"/>
                  </a:lnTo>
                  <a:lnTo>
                    <a:pt x="2130" y="2239"/>
                  </a:lnTo>
                  <a:lnTo>
                    <a:pt x="2133" y="2200"/>
                  </a:lnTo>
                  <a:lnTo>
                    <a:pt x="2136" y="2161"/>
                  </a:lnTo>
                  <a:lnTo>
                    <a:pt x="2142" y="2123"/>
                  </a:lnTo>
                  <a:lnTo>
                    <a:pt x="2149" y="2085"/>
                  </a:lnTo>
                  <a:lnTo>
                    <a:pt x="2158" y="2047"/>
                  </a:lnTo>
                  <a:lnTo>
                    <a:pt x="2170" y="2010"/>
                  </a:lnTo>
                  <a:lnTo>
                    <a:pt x="2182" y="1974"/>
                  </a:lnTo>
                  <a:lnTo>
                    <a:pt x="2197" y="1938"/>
                  </a:lnTo>
                  <a:lnTo>
                    <a:pt x="2214" y="1903"/>
                  </a:lnTo>
                  <a:lnTo>
                    <a:pt x="2232" y="1869"/>
                  </a:lnTo>
                  <a:lnTo>
                    <a:pt x="2260" y="1823"/>
                  </a:lnTo>
                  <a:lnTo>
                    <a:pt x="2289" y="1778"/>
                  </a:lnTo>
                  <a:lnTo>
                    <a:pt x="2345" y="1690"/>
                  </a:lnTo>
                  <a:lnTo>
                    <a:pt x="2403" y="1603"/>
                  </a:lnTo>
                  <a:lnTo>
                    <a:pt x="2461" y="1512"/>
                  </a:lnTo>
                  <a:lnTo>
                    <a:pt x="2521" y="1417"/>
                  </a:lnTo>
                  <a:lnTo>
                    <a:pt x="2552" y="1367"/>
                  </a:lnTo>
                  <a:lnTo>
                    <a:pt x="2583" y="1314"/>
                  </a:lnTo>
                  <a:lnTo>
                    <a:pt x="2615" y="1259"/>
                  </a:lnTo>
                  <a:lnTo>
                    <a:pt x="2648" y="1199"/>
                  </a:lnTo>
                  <a:lnTo>
                    <a:pt x="2681" y="1137"/>
                  </a:lnTo>
                  <a:lnTo>
                    <a:pt x="2714" y="1070"/>
                  </a:lnTo>
                  <a:lnTo>
                    <a:pt x="2677" y="1068"/>
                  </a:lnTo>
                  <a:lnTo>
                    <a:pt x="2634" y="1068"/>
                  </a:lnTo>
                  <a:lnTo>
                    <a:pt x="2543" y="1070"/>
                  </a:lnTo>
                  <a:lnTo>
                    <a:pt x="2451" y="1072"/>
                  </a:lnTo>
                  <a:lnTo>
                    <a:pt x="2410" y="1072"/>
                  </a:lnTo>
                  <a:lnTo>
                    <a:pt x="2371" y="1070"/>
                  </a:lnTo>
                  <a:close/>
                  <a:moveTo>
                    <a:pt x="350" y="3378"/>
                  </a:moveTo>
                  <a:lnTo>
                    <a:pt x="350" y="3378"/>
                  </a:lnTo>
                  <a:lnTo>
                    <a:pt x="350" y="3411"/>
                  </a:lnTo>
                  <a:lnTo>
                    <a:pt x="352" y="3447"/>
                  </a:lnTo>
                  <a:lnTo>
                    <a:pt x="355" y="3486"/>
                  </a:lnTo>
                  <a:lnTo>
                    <a:pt x="359" y="3527"/>
                  </a:lnTo>
                  <a:lnTo>
                    <a:pt x="365" y="3571"/>
                  </a:lnTo>
                  <a:lnTo>
                    <a:pt x="372" y="3616"/>
                  </a:lnTo>
                  <a:lnTo>
                    <a:pt x="379" y="3662"/>
                  </a:lnTo>
                  <a:lnTo>
                    <a:pt x="388" y="3711"/>
                  </a:lnTo>
                  <a:lnTo>
                    <a:pt x="399" y="3760"/>
                  </a:lnTo>
                  <a:lnTo>
                    <a:pt x="409" y="3810"/>
                  </a:lnTo>
                  <a:lnTo>
                    <a:pt x="422" y="3859"/>
                  </a:lnTo>
                  <a:lnTo>
                    <a:pt x="435" y="3909"/>
                  </a:lnTo>
                  <a:lnTo>
                    <a:pt x="448" y="3958"/>
                  </a:lnTo>
                  <a:lnTo>
                    <a:pt x="464" y="4007"/>
                  </a:lnTo>
                  <a:lnTo>
                    <a:pt x="479" y="4053"/>
                  </a:lnTo>
                  <a:lnTo>
                    <a:pt x="495" y="4098"/>
                  </a:lnTo>
                  <a:lnTo>
                    <a:pt x="594" y="4098"/>
                  </a:lnTo>
                  <a:lnTo>
                    <a:pt x="594" y="3775"/>
                  </a:lnTo>
                  <a:lnTo>
                    <a:pt x="1019" y="3775"/>
                  </a:lnTo>
                  <a:lnTo>
                    <a:pt x="1019" y="4058"/>
                  </a:lnTo>
                  <a:lnTo>
                    <a:pt x="881" y="4063"/>
                  </a:lnTo>
                  <a:lnTo>
                    <a:pt x="881" y="3905"/>
                  </a:lnTo>
                  <a:lnTo>
                    <a:pt x="716" y="3905"/>
                  </a:lnTo>
                  <a:lnTo>
                    <a:pt x="716" y="4200"/>
                  </a:lnTo>
                  <a:lnTo>
                    <a:pt x="1180" y="4200"/>
                  </a:lnTo>
                  <a:lnTo>
                    <a:pt x="1180" y="3775"/>
                  </a:lnTo>
                  <a:lnTo>
                    <a:pt x="1927" y="3775"/>
                  </a:lnTo>
                  <a:lnTo>
                    <a:pt x="1927" y="4339"/>
                  </a:lnTo>
                  <a:lnTo>
                    <a:pt x="1502" y="4339"/>
                  </a:lnTo>
                  <a:lnTo>
                    <a:pt x="1502" y="4066"/>
                  </a:lnTo>
                  <a:lnTo>
                    <a:pt x="1642" y="4066"/>
                  </a:lnTo>
                  <a:lnTo>
                    <a:pt x="1642" y="4199"/>
                  </a:lnTo>
                  <a:lnTo>
                    <a:pt x="1793" y="4183"/>
                  </a:lnTo>
                  <a:lnTo>
                    <a:pt x="1793" y="3915"/>
                  </a:lnTo>
                  <a:lnTo>
                    <a:pt x="1340" y="3915"/>
                  </a:lnTo>
                  <a:lnTo>
                    <a:pt x="1340" y="4343"/>
                  </a:lnTo>
                  <a:lnTo>
                    <a:pt x="652" y="4343"/>
                  </a:lnTo>
                  <a:lnTo>
                    <a:pt x="679" y="4413"/>
                  </a:lnTo>
                  <a:lnTo>
                    <a:pt x="707" y="4482"/>
                  </a:lnTo>
                  <a:lnTo>
                    <a:pt x="737" y="4550"/>
                  </a:lnTo>
                  <a:lnTo>
                    <a:pt x="768" y="4619"/>
                  </a:lnTo>
                  <a:lnTo>
                    <a:pt x="802" y="4685"/>
                  </a:lnTo>
                  <a:lnTo>
                    <a:pt x="836" y="4751"/>
                  </a:lnTo>
                  <a:lnTo>
                    <a:pt x="873" y="4817"/>
                  </a:lnTo>
                  <a:lnTo>
                    <a:pt x="911" y="4881"/>
                  </a:lnTo>
                  <a:lnTo>
                    <a:pt x="950" y="4944"/>
                  </a:lnTo>
                  <a:lnTo>
                    <a:pt x="991" y="5007"/>
                  </a:lnTo>
                  <a:lnTo>
                    <a:pt x="1034" y="5068"/>
                  </a:lnTo>
                  <a:lnTo>
                    <a:pt x="1079" y="5129"/>
                  </a:lnTo>
                  <a:lnTo>
                    <a:pt x="1125" y="5188"/>
                  </a:lnTo>
                  <a:lnTo>
                    <a:pt x="1173" y="5247"/>
                  </a:lnTo>
                  <a:lnTo>
                    <a:pt x="1223" y="5304"/>
                  </a:lnTo>
                  <a:lnTo>
                    <a:pt x="1275" y="5360"/>
                  </a:lnTo>
                  <a:lnTo>
                    <a:pt x="1328" y="5416"/>
                  </a:lnTo>
                  <a:lnTo>
                    <a:pt x="1383" y="5471"/>
                  </a:lnTo>
                  <a:lnTo>
                    <a:pt x="1439" y="5523"/>
                  </a:lnTo>
                  <a:lnTo>
                    <a:pt x="1499" y="5575"/>
                  </a:lnTo>
                  <a:lnTo>
                    <a:pt x="1559" y="5626"/>
                  </a:lnTo>
                  <a:lnTo>
                    <a:pt x="1620" y="5675"/>
                  </a:lnTo>
                  <a:lnTo>
                    <a:pt x="1684" y="5723"/>
                  </a:lnTo>
                  <a:lnTo>
                    <a:pt x="1750" y="5770"/>
                  </a:lnTo>
                  <a:lnTo>
                    <a:pt x="1817" y="5816"/>
                  </a:lnTo>
                  <a:lnTo>
                    <a:pt x="1887" y="5860"/>
                  </a:lnTo>
                  <a:lnTo>
                    <a:pt x="1958" y="5903"/>
                  </a:lnTo>
                  <a:lnTo>
                    <a:pt x="2031" y="5943"/>
                  </a:lnTo>
                  <a:lnTo>
                    <a:pt x="2106" y="5984"/>
                  </a:lnTo>
                  <a:lnTo>
                    <a:pt x="2182" y="6022"/>
                  </a:lnTo>
                  <a:lnTo>
                    <a:pt x="2261" y="6059"/>
                  </a:lnTo>
                  <a:lnTo>
                    <a:pt x="2341" y="6095"/>
                  </a:lnTo>
                  <a:lnTo>
                    <a:pt x="2341" y="6424"/>
                  </a:lnTo>
                  <a:lnTo>
                    <a:pt x="4889" y="6424"/>
                  </a:lnTo>
                  <a:lnTo>
                    <a:pt x="4889" y="6117"/>
                  </a:lnTo>
                  <a:lnTo>
                    <a:pt x="4961" y="6074"/>
                  </a:lnTo>
                  <a:lnTo>
                    <a:pt x="5031" y="6032"/>
                  </a:lnTo>
                  <a:lnTo>
                    <a:pt x="5101" y="5987"/>
                  </a:lnTo>
                  <a:lnTo>
                    <a:pt x="5171" y="5942"/>
                  </a:lnTo>
                  <a:lnTo>
                    <a:pt x="5238" y="5897"/>
                  </a:lnTo>
                  <a:lnTo>
                    <a:pt x="5304" y="5852"/>
                  </a:lnTo>
                  <a:lnTo>
                    <a:pt x="5369" y="5806"/>
                  </a:lnTo>
                  <a:lnTo>
                    <a:pt x="5432" y="5759"/>
                  </a:lnTo>
                  <a:lnTo>
                    <a:pt x="5496" y="5712"/>
                  </a:lnTo>
                  <a:lnTo>
                    <a:pt x="5558" y="5663"/>
                  </a:lnTo>
                  <a:lnTo>
                    <a:pt x="5618" y="5614"/>
                  </a:lnTo>
                  <a:lnTo>
                    <a:pt x="5677" y="5564"/>
                  </a:lnTo>
                  <a:lnTo>
                    <a:pt x="5734" y="5515"/>
                  </a:lnTo>
                  <a:lnTo>
                    <a:pt x="5791" y="5464"/>
                  </a:lnTo>
                  <a:lnTo>
                    <a:pt x="5846" y="5411"/>
                  </a:lnTo>
                  <a:lnTo>
                    <a:pt x="5901" y="5358"/>
                  </a:lnTo>
                  <a:lnTo>
                    <a:pt x="5953" y="5305"/>
                  </a:lnTo>
                  <a:lnTo>
                    <a:pt x="6005" y="5250"/>
                  </a:lnTo>
                  <a:lnTo>
                    <a:pt x="6055" y="5195"/>
                  </a:lnTo>
                  <a:lnTo>
                    <a:pt x="6105" y="5139"/>
                  </a:lnTo>
                  <a:lnTo>
                    <a:pt x="6152" y="5082"/>
                  </a:lnTo>
                  <a:lnTo>
                    <a:pt x="6199" y="5023"/>
                  </a:lnTo>
                  <a:lnTo>
                    <a:pt x="6244" y="4964"/>
                  </a:lnTo>
                  <a:lnTo>
                    <a:pt x="6288" y="4904"/>
                  </a:lnTo>
                  <a:lnTo>
                    <a:pt x="6331" y="4842"/>
                  </a:lnTo>
                  <a:lnTo>
                    <a:pt x="6371" y="4780"/>
                  </a:lnTo>
                  <a:lnTo>
                    <a:pt x="6412" y="4716"/>
                  </a:lnTo>
                  <a:lnTo>
                    <a:pt x="6450" y="4652"/>
                  </a:lnTo>
                  <a:lnTo>
                    <a:pt x="6487" y="4586"/>
                  </a:lnTo>
                  <a:lnTo>
                    <a:pt x="6523" y="4519"/>
                  </a:lnTo>
                  <a:lnTo>
                    <a:pt x="6558" y="4451"/>
                  </a:lnTo>
                  <a:lnTo>
                    <a:pt x="6592" y="4381"/>
                  </a:lnTo>
                  <a:lnTo>
                    <a:pt x="6208" y="4381"/>
                  </a:lnTo>
                  <a:lnTo>
                    <a:pt x="6208" y="4067"/>
                  </a:lnTo>
                  <a:lnTo>
                    <a:pt x="6330" y="4058"/>
                  </a:lnTo>
                  <a:lnTo>
                    <a:pt x="6330" y="4221"/>
                  </a:lnTo>
                  <a:lnTo>
                    <a:pt x="6491" y="4221"/>
                  </a:lnTo>
                  <a:lnTo>
                    <a:pt x="6491" y="3936"/>
                  </a:lnTo>
                  <a:lnTo>
                    <a:pt x="6046" y="3936"/>
                  </a:lnTo>
                  <a:lnTo>
                    <a:pt x="6046" y="4361"/>
                  </a:lnTo>
                  <a:lnTo>
                    <a:pt x="5239" y="4361"/>
                  </a:lnTo>
                  <a:lnTo>
                    <a:pt x="5239" y="3745"/>
                  </a:lnTo>
                  <a:lnTo>
                    <a:pt x="5705" y="3745"/>
                  </a:lnTo>
                  <a:lnTo>
                    <a:pt x="5705" y="4009"/>
                  </a:lnTo>
                  <a:lnTo>
                    <a:pt x="5569" y="4011"/>
                  </a:lnTo>
                  <a:lnTo>
                    <a:pt x="5555" y="3919"/>
                  </a:lnTo>
                  <a:lnTo>
                    <a:pt x="5379" y="3919"/>
                  </a:lnTo>
                  <a:lnTo>
                    <a:pt x="5379" y="4200"/>
                  </a:lnTo>
                  <a:lnTo>
                    <a:pt x="5865" y="4200"/>
                  </a:lnTo>
                  <a:lnTo>
                    <a:pt x="5865" y="3734"/>
                  </a:lnTo>
                  <a:lnTo>
                    <a:pt x="6614" y="3734"/>
                  </a:lnTo>
                  <a:lnTo>
                    <a:pt x="6634" y="4081"/>
                  </a:lnTo>
                  <a:lnTo>
                    <a:pt x="6754" y="4081"/>
                  </a:lnTo>
                  <a:lnTo>
                    <a:pt x="6789" y="3997"/>
                  </a:lnTo>
                  <a:lnTo>
                    <a:pt x="6806" y="3954"/>
                  </a:lnTo>
                  <a:lnTo>
                    <a:pt x="6822" y="3910"/>
                  </a:lnTo>
                  <a:lnTo>
                    <a:pt x="6838" y="3865"/>
                  </a:lnTo>
                  <a:lnTo>
                    <a:pt x="6854" y="3821"/>
                  </a:lnTo>
                  <a:lnTo>
                    <a:pt x="6867" y="3775"/>
                  </a:lnTo>
                  <a:lnTo>
                    <a:pt x="6881" y="3730"/>
                  </a:lnTo>
                  <a:lnTo>
                    <a:pt x="6893" y="3684"/>
                  </a:lnTo>
                  <a:lnTo>
                    <a:pt x="6903" y="3639"/>
                  </a:lnTo>
                  <a:lnTo>
                    <a:pt x="6913" y="3594"/>
                  </a:lnTo>
                  <a:lnTo>
                    <a:pt x="6920" y="3549"/>
                  </a:lnTo>
                  <a:lnTo>
                    <a:pt x="6924" y="3506"/>
                  </a:lnTo>
                  <a:lnTo>
                    <a:pt x="6928" y="3462"/>
                  </a:lnTo>
                  <a:lnTo>
                    <a:pt x="6929" y="3420"/>
                  </a:lnTo>
                  <a:lnTo>
                    <a:pt x="6928" y="3378"/>
                  </a:lnTo>
                  <a:lnTo>
                    <a:pt x="350" y="3378"/>
                  </a:lnTo>
                  <a:close/>
                  <a:moveTo>
                    <a:pt x="4108" y="3763"/>
                  </a:moveTo>
                  <a:lnTo>
                    <a:pt x="3661" y="3763"/>
                  </a:lnTo>
                  <a:lnTo>
                    <a:pt x="3661" y="4338"/>
                  </a:lnTo>
                  <a:lnTo>
                    <a:pt x="4431" y="4338"/>
                  </a:lnTo>
                  <a:lnTo>
                    <a:pt x="4431" y="3881"/>
                  </a:lnTo>
                  <a:lnTo>
                    <a:pt x="4928" y="3881"/>
                  </a:lnTo>
                  <a:lnTo>
                    <a:pt x="4928" y="4221"/>
                  </a:lnTo>
                  <a:lnTo>
                    <a:pt x="4743" y="4221"/>
                  </a:lnTo>
                  <a:lnTo>
                    <a:pt x="4743" y="4047"/>
                  </a:lnTo>
                  <a:lnTo>
                    <a:pt x="4625" y="4058"/>
                  </a:lnTo>
                  <a:lnTo>
                    <a:pt x="4625" y="4350"/>
                  </a:lnTo>
                  <a:lnTo>
                    <a:pt x="5069" y="4350"/>
                  </a:lnTo>
                  <a:lnTo>
                    <a:pt x="5069" y="3764"/>
                  </a:lnTo>
                  <a:lnTo>
                    <a:pt x="4271" y="3764"/>
                  </a:lnTo>
                  <a:lnTo>
                    <a:pt x="4271" y="4222"/>
                  </a:lnTo>
                  <a:lnTo>
                    <a:pt x="3806" y="4222"/>
                  </a:lnTo>
                  <a:lnTo>
                    <a:pt x="3806" y="3885"/>
                  </a:lnTo>
                  <a:lnTo>
                    <a:pt x="3982" y="3895"/>
                  </a:lnTo>
                  <a:lnTo>
                    <a:pt x="3988" y="4038"/>
                  </a:lnTo>
                  <a:lnTo>
                    <a:pt x="4110" y="4038"/>
                  </a:lnTo>
                  <a:lnTo>
                    <a:pt x="4108" y="3763"/>
                  </a:lnTo>
                  <a:close/>
                  <a:moveTo>
                    <a:pt x="2561" y="3763"/>
                  </a:moveTo>
                  <a:lnTo>
                    <a:pt x="2115" y="3763"/>
                  </a:lnTo>
                  <a:lnTo>
                    <a:pt x="2115" y="4338"/>
                  </a:lnTo>
                  <a:lnTo>
                    <a:pt x="2884" y="4338"/>
                  </a:lnTo>
                  <a:lnTo>
                    <a:pt x="2884" y="3881"/>
                  </a:lnTo>
                  <a:lnTo>
                    <a:pt x="3382" y="3881"/>
                  </a:lnTo>
                  <a:lnTo>
                    <a:pt x="3382" y="4221"/>
                  </a:lnTo>
                  <a:lnTo>
                    <a:pt x="3197" y="4221"/>
                  </a:lnTo>
                  <a:lnTo>
                    <a:pt x="3197" y="4047"/>
                  </a:lnTo>
                  <a:lnTo>
                    <a:pt x="3078" y="4058"/>
                  </a:lnTo>
                  <a:lnTo>
                    <a:pt x="3078" y="4350"/>
                  </a:lnTo>
                  <a:lnTo>
                    <a:pt x="3522" y="4350"/>
                  </a:lnTo>
                  <a:lnTo>
                    <a:pt x="3522" y="3764"/>
                  </a:lnTo>
                  <a:lnTo>
                    <a:pt x="2725" y="3764"/>
                  </a:lnTo>
                  <a:lnTo>
                    <a:pt x="2725" y="4222"/>
                  </a:lnTo>
                  <a:lnTo>
                    <a:pt x="2260" y="4222"/>
                  </a:lnTo>
                  <a:lnTo>
                    <a:pt x="2260" y="3885"/>
                  </a:lnTo>
                  <a:lnTo>
                    <a:pt x="2436" y="3895"/>
                  </a:lnTo>
                  <a:lnTo>
                    <a:pt x="2442" y="4038"/>
                  </a:lnTo>
                  <a:lnTo>
                    <a:pt x="2564" y="4038"/>
                  </a:lnTo>
                  <a:lnTo>
                    <a:pt x="2561" y="3763"/>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charset="0"/>
                  <a:ea typeface="SimSun"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charset="0"/>
                  <a:ea typeface="SimSun"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charset="0"/>
                  <a:ea typeface="SimSun"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charset="0"/>
                  <a:ea typeface="SimSun"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charset="0"/>
                  <a:ea typeface="SimSun"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SimSun"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SimSun"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SimSun"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SimSun" panose="02010600030101010101" pitchFamily="2" charset="-122"/>
                  <a:cs typeface="+mn-cs"/>
                </a:defRPr>
              </a:lvl9pPr>
            </a:lstStyle>
            <a:p>
              <a:pPr algn="ctr">
                <a:defRPr/>
              </a:pPr>
              <a:endParaRPr lang="zh-CN" altLang="en-US">
                <a:solidFill>
                  <a:srgbClr val="FFFFFF"/>
                </a:solidFill>
                <a:ea typeface="Calibri" panose="020F0502020204030204" charset="0"/>
                <a:cs typeface="Calibri" panose="020F0502020204030204" charset="0"/>
              </a:endParaRPr>
            </a:p>
          </p:txBody>
        </p:sp>
      </p:grpSp>
    </p:spTree>
  </p:cSld>
  <p:clrMapOvr>
    <a:masterClrMapping/>
  </p:clrMapOvr>
  <mc:AlternateContent xmlns:mc="http://schemas.openxmlformats.org/markup-compatibility/2006">
    <mc:Choice xmlns:p14="http://schemas.microsoft.com/office/powerpoint/2010/main" Requires="p14">
      <p:transition spd="slow" p14:dur="1600">
        <p:blinds/>
      </p:transition>
    </mc:Choice>
    <mc:Fallback>
      <p:transition spd="slow">
        <p:blind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withEffect">
                                  <p:stCondLst>
                                    <p:cond delay="0"/>
                                  </p:stCondLst>
                                  <p:childTnLst>
                                    <p:set>
                                      <p:cBhvr>
                                        <p:cTn id="6" dur="500" fill="hold">
                                          <p:stCondLst>
                                            <p:cond delay="0"/>
                                          </p:stCondLst>
                                        </p:cTn>
                                        <p:tgtEl>
                                          <p:spTgt spid="36"/>
                                        </p:tgtEl>
                                        <p:attrNameLst>
                                          <p:attrName>style.visibility</p:attrName>
                                        </p:attrNameLst>
                                      </p:cBhvr>
                                      <p:to>
                                        <p:strVal val="visible"/>
                                      </p:to>
                                    </p:set>
                                    <p:anim calcmode="lin" valueType="num">
                                      <p:cBhvr additive="base">
                                        <p:cTn id="7" dur="500"/>
                                        <p:tgtEl>
                                          <p:spTgt spid="36"/>
                                        </p:tgtEl>
                                        <p:attrNameLst>
                                          <p:attrName>ppt_x</p:attrName>
                                        </p:attrNameLst>
                                      </p:cBhvr>
                                      <p:tavLst>
                                        <p:tav tm="0">
                                          <p:val>
                                            <p:strVal val="#ppt_x-#ppt_w*1.125000"/>
                                          </p:val>
                                        </p:tav>
                                        <p:tav tm="100000">
                                          <p:val>
                                            <p:strVal val="#ppt_x"/>
                                          </p:val>
                                        </p:tav>
                                      </p:tavLst>
                                    </p:anim>
                                    <p:animEffect transition="in" filter="wipe(right)">
                                      <p:cBhvr>
                                        <p:cTn id="8" dur="500"/>
                                        <p:tgtEl>
                                          <p:spTgt spid="36"/>
                                        </p:tgtEl>
                                      </p:cBhvr>
                                    </p:animEffect>
                                  </p:childTnLst>
                                </p:cTn>
                              </p:par>
                              <p:par>
                                <p:cTn id="9" presetID="18" presetClass="entr" presetSubtype="12" fill="hold" nodeType="withEffect">
                                  <p:stCondLst>
                                    <p:cond delay="100"/>
                                  </p:stCondLst>
                                  <p:childTnLst>
                                    <p:set>
                                      <p:cBhvr>
                                        <p:cTn id="10" dur="500" fill="hold">
                                          <p:stCondLst>
                                            <p:cond delay="0"/>
                                          </p:stCondLst>
                                        </p:cTn>
                                        <p:tgtEl>
                                          <p:spTgt spid="18"/>
                                        </p:tgtEl>
                                        <p:attrNameLst>
                                          <p:attrName>style.visibility</p:attrName>
                                        </p:attrNameLst>
                                      </p:cBhvr>
                                      <p:to>
                                        <p:strVal val="visible"/>
                                      </p:to>
                                    </p:set>
                                    <p:animEffect transition="in" filter="strips(downLeft)">
                                      <p:cBhvr>
                                        <p:cTn id="11" dur="500"/>
                                        <p:tgtEl>
                                          <p:spTgt spid="18"/>
                                        </p:tgtEl>
                                      </p:cBhvr>
                                    </p:animEffect>
                                  </p:childTnLst>
                                </p:cTn>
                              </p:par>
                              <p:par>
                                <p:cTn id="12" presetID="47" presetClass="entr" presetSubtype="0" fill="hold" nodeType="withEffect">
                                  <p:stCondLst>
                                    <p:cond delay="300"/>
                                  </p:stCondLst>
                                  <p:childTnLst>
                                    <p:set>
                                      <p:cBhvr>
                                        <p:cTn id="13" dur="500" fill="hold">
                                          <p:stCondLst>
                                            <p:cond delay="0"/>
                                          </p:stCondLst>
                                        </p:cTn>
                                        <p:tgtEl>
                                          <p:spTgt spid="57">
                                            <p:txEl>
                                              <p:pRg st="0" end="0"/>
                                            </p:txEl>
                                          </p:spTgt>
                                        </p:tgtEl>
                                        <p:attrNameLst>
                                          <p:attrName>style.visibility</p:attrName>
                                        </p:attrNameLst>
                                      </p:cBhvr>
                                      <p:to>
                                        <p:strVal val="visible"/>
                                      </p:to>
                                    </p:set>
                                    <p:animEffect transition="in" filter="fade">
                                      <p:cBhvr>
                                        <p:cTn id="14" dur="500"/>
                                        <p:tgtEl>
                                          <p:spTgt spid="57">
                                            <p:txEl>
                                              <p:pRg st="0" end="0"/>
                                            </p:txEl>
                                          </p:spTgt>
                                        </p:tgtEl>
                                      </p:cBhvr>
                                    </p:animEffect>
                                    <p:anim calcmode="lin" valueType="num">
                                      <p:cBhvr>
                                        <p:cTn id="15" dur="500" fill="hold"/>
                                        <p:tgtEl>
                                          <p:spTgt spid="57">
                                            <p:txEl>
                                              <p:pRg st="0" end="0"/>
                                            </p:txEl>
                                          </p:spTgt>
                                        </p:tgtEl>
                                        <p:attrNameLst>
                                          <p:attrName>ppt_x</p:attrName>
                                        </p:attrNameLst>
                                      </p:cBhvr>
                                      <p:tavLst>
                                        <p:tav tm="0">
                                          <p:val>
                                            <p:strVal val="#ppt_x"/>
                                          </p:val>
                                        </p:tav>
                                        <p:tav tm="100000">
                                          <p:val>
                                            <p:strVal val="#ppt_x"/>
                                          </p:val>
                                        </p:tav>
                                      </p:tavLst>
                                    </p:anim>
                                    <p:anim calcmode="lin" valueType="num">
                                      <p:cBhvr>
                                        <p:cTn id="16" dur="500" fill="hold"/>
                                        <p:tgtEl>
                                          <p:spTgt spid="57">
                                            <p:txEl>
                                              <p:pRg st="0" end="0"/>
                                            </p:txEl>
                                          </p:spTgt>
                                        </p:tgtEl>
                                        <p:attrNameLst>
                                          <p:attrName>ppt_y</p:attrName>
                                        </p:attrNameLst>
                                      </p:cBhvr>
                                      <p:tavLst>
                                        <p:tav tm="0">
                                          <p:val>
                                            <p:strVal val="#ppt_y-.1"/>
                                          </p:val>
                                        </p:tav>
                                        <p:tav tm="100000">
                                          <p:val>
                                            <p:strVal val="#ppt_y"/>
                                          </p:val>
                                        </p:tav>
                                      </p:tavLst>
                                    </p:anim>
                                  </p:childTnLst>
                                </p:cTn>
                              </p:par>
                              <p:par>
                                <p:cTn id="17" presetID="47" presetClass="entr" presetSubtype="0" fill="hold" nodeType="withEffect">
                                  <p:stCondLst>
                                    <p:cond delay="500"/>
                                  </p:stCondLst>
                                  <p:childTnLst>
                                    <p:set>
                                      <p:cBhvr>
                                        <p:cTn id="18" dur="500" fill="hold">
                                          <p:stCondLst>
                                            <p:cond delay="0"/>
                                          </p:stCondLst>
                                        </p:cTn>
                                        <p:tgtEl>
                                          <p:spTgt spid="57">
                                            <p:txEl>
                                              <p:pRg st="1" end="1"/>
                                            </p:txEl>
                                          </p:spTgt>
                                        </p:tgtEl>
                                        <p:attrNameLst>
                                          <p:attrName>style.visibility</p:attrName>
                                        </p:attrNameLst>
                                      </p:cBhvr>
                                      <p:to>
                                        <p:strVal val="visible"/>
                                      </p:to>
                                    </p:set>
                                    <p:animEffect transition="in" filter="fade">
                                      <p:cBhvr>
                                        <p:cTn id="19" dur="500"/>
                                        <p:tgtEl>
                                          <p:spTgt spid="57">
                                            <p:txEl>
                                              <p:pRg st="1" end="1"/>
                                            </p:txEl>
                                          </p:spTgt>
                                        </p:tgtEl>
                                      </p:cBhvr>
                                    </p:animEffect>
                                    <p:anim calcmode="lin" valueType="num">
                                      <p:cBhvr>
                                        <p:cTn id="20" dur="500" fill="hold"/>
                                        <p:tgtEl>
                                          <p:spTgt spid="57">
                                            <p:txEl>
                                              <p:pRg st="1" end="1"/>
                                            </p:txEl>
                                          </p:spTgt>
                                        </p:tgtEl>
                                        <p:attrNameLst>
                                          <p:attrName>ppt_x</p:attrName>
                                        </p:attrNameLst>
                                      </p:cBhvr>
                                      <p:tavLst>
                                        <p:tav tm="0">
                                          <p:val>
                                            <p:strVal val="#ppt_x"/>
                                          </p:val>
                                        </p:tav>
                                        <p:tav tm="100000">
                                          <p:val>
                                            <p:strVal val="#ppt_x"/>
                                          </p:val>
                                        </p:tav>
                                      </p:tavLst>
                                    </p:anim>
                                    <p:anim calcmode="lin" valueType="num">
                                      <p:cBhvr>
                                        <p:cTn id="21" dur="500" fill="hold"/>
                                        <p:tgtEl>
                                          <p:spTgt spid="57">
                                            <p:txEl>
                                              <p:pRg st="1" end="1"/>
                                            </p:txEl>
                                          </p:spTgt>
                                        </p:tgtEl>
                                        <p:attrNameLst>
                                          <p:attrName>ppt_y</p:attrName>
                                        </p:attrNameLst>
                                      </p:cBhvr>
                                      <p:tavLst>
                                        <p:tav tm="0">
                                          <p:val>
                                            <p:strVal val="#ppt_y-.1"/>
                                          </p:val>
                                        </p:tav>
                                        <p:tav tm="100000">
                                          <p:val>
                                            <p:strVal val="#ppt_y"/>
                                          </p:val>
                                        </p:tav>
                                      </p:tavLst>
                                    </p:anim>
                                  </p:childTnLst>
                                </p:cTn>
                              </p:par>
                              <p:par>
                                <p:cTn id="22" presetID="47" presetClass="entr" presetSubtype="0" fill="hold" nodeType="withEffect">
                                  <p:stCondLst>
                                    <p:cond delay="700"/>
                                  </p:stCondLst>
                                  <p:childTnLst>
                                    <p:set>
                                      <p:cBhvr>
                                        <p:cTn id="23" dur="500" fill="hold">
                                          <p:stCondLst>
                                            <p:cond delay="0"/>
                                          </p:stCondLst>
                                        </p:cTn>
                                        <p:tgtEl>
                                          <p:spTgt spid="57">
                                            <p:txEl>
                                              <p:pRg st="2" end="2"/>
                                            </p:txEl>
                                          </p:spTgt>
                                        </p:tgtEl>
                                        <p:attrNameLst>
                                          <p:attrName>style.visibility</p:attrName>
                                        </p:attrNameLst>
                                      </p:cBhvr>
                                      <p:to>
                                        <p:strVal val="visible"/>
                                      </p:to>
                                    </p:set>
                                    <p:animEffect transition="in" filter="fade">
                                      <p:cBhvr>
                                        <p:cTn id="24" dur="500"/>
                                        <p:tgtEl>
                                          <p:spTgt spid="57">
                                            <p:txEl>
                                              <p:pRg st="2" end="2"/>
                                            </p:txEl>
                                          </p:spTgt>
                                        </p:tgtEl>
                                      </p:cBhvr>
                                    </p:animEffect>
                                    <p:anim calcmode="lin" valueType="num">
                                      <p:cBhvr>
                                        <p:cTn id="25" dur="500" fill="hold"/>
                                        <p:tgtEl>
                                          <p:spTgt spid="57">
                                            <p:txEl>
                                              <p:pRg st="2" end="2"/>
                                            </p:txEl>
                                          </p:spTgt>
                                        </p:tgtEl>
                                        <p:attrNameLst>
                                          <p:attrName>ppt_x</p:attrName>
                                        </p:attrNameLst>
                                      </p:cBhvr>
                                      <p:tavLst>
                                        <p:tav tm="0">
                                          <p:val>
                                            <p:strVal val="#ppt_x"/>
                                          </p:val>
                                        </p:tav>
                                        <p:tav tm="100000">
                                          <p:val>
                                            <p:strVal val="#ppt_x"/>
                                          </p:val>
                                        </p:tav>
                                      </p:tavLst>
                                    </p:anim>
                                    <p:anim calcmode="lin" valueType="num">
                                      <p:cBhvr>
                                        <p:cTn id="26" dur="500" fill="hold"/>
                                        <p:tgtEl>
                                          <p:spTgt spid="57">
                                            <p:txEl>
                                              <p:pRg st="2" end="2"/>
                                            </p:txEl>
                                          </p:spTgt>
                                        </p:tgtEl>
                                        <p:attrNameLst>
                                          <p:attrName>ppt_y</p:attrName>
                                        </p:attrNameLst>
                                      </p:cBhvr>
                                      <p:tavLst>
                                        <p:tav tm="0">
                                          <p:val>
                                            <p:strVal val="#ppt_y-.1"/>
                                          </p:val>
                                        </p:tav>
                                        <p:tav tm="100000">
                                          <p:val>
                                            <p:strVal val="#ppt_y"/>
                                          </p:val>
                                        </p:tav>
                                      </p:tavLst>
                                    </p:anim>
                                  </p:childTnLst>
                                </p:cTn>
                              </p:par>
                              <p:par>
                                <p:cTn id="27" presetID="18" presetClass="entr" presetSubtype="6" fill="hold" nodeType="withEffect">
                                  <p:stCondLst>
                                    <p:cond delay="0"/>
                                  </p:stCondLst>
                                  <p:childTnLst>
                                    <p:set>
                                      <p:cBhvr>
                                        <p:cTn id="28" dur="1" fill="hold">
                                          <p:stCondLst>
                                            <p:cond delay="0"/>
                                          </p:stCondLst>
                                        </p:cTn>
                                        <p:tgtEl>
                                          <p:spTgt spid="46"/>
                                        </p:tgtEl>
                                        <p:attrNameLst>
                                          <p:attrName>style.visibility</p:attrName>
                                        </p:attrNameLst>
                                      </p:cBhvr>
                                      <p:to>
                                        <p:strVal val="visible"/>
                                      </p:to>
                                    </p:set>
                                    <p:animEffect transition="in" filter="strips(downRight)">
                                      <p:cBhvr>
                                        <p:cTn id="29"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6" grpId="1"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7"/>
          <p:cNvGraphicFramePr/>
          <p:nvPr/>
        </p:nvGraphicFramePr>
        <p:xfrm>
          <a:off x="-2540" y="-2540"/>
          <a:ext cx="12194540" cy="7009765"/>
        </p:xfrm>
        <a:graphic>
          <a:graphicData uri="http://schemas.openxmlformats.org/drawingml/2006/table">
            <a:tbl>
              <a:tblPr firstRow="1" bandRow="1">
                <a:tableStyleId>{93296810-A885-4BE3-A3E7-6D5BEEA58F35}</a:tableStyleId>
              </a:tblPr>
              <a:tblGrid>
                <a:gridCol w="1201420"/>
                <a:gridCol w="7043420"/>
                <a:gridCol w="2009775"/>
                <a:gridCol w="1939925"/>
              </a:tblGrid>
              <a:tr h="961390">
                <a:tc>
                  <a:txBody>
                    <a:bodyPr/>
                    <a:p>
                      <a:pPr algn="ctr">
                        <a:buNone/>
                      </a:pPr>
                      <a:r>
                        <a:rPr lang="vi-VN" altLang="en-US" sz="2800">
                          <a:latin typeface="Arial" panose="020B0604020202020204" pitchFamily="34" charset="0"/>
                          <a:cs typeface="Arial" panose="020B0604020202020204" pitchFamily="34" charset="0"/>
                        </a:rPr>
                        <a:t>ID</a:t>
                      </a:r>
                      <a:endParaRPr lang="vi-VN" altLang="en-US" sz="2800">
                        <a:latin typeface="Arial" panose="020B0604020202020204" pitchFamily="34" charset="0"/>
                        <a:cs typeface="Arial" panose="020B0604020202020204" pitchFamily="34" charset="0"/>
                      </a:endParaRPr>
                    </a:p>
                  </a:txBody>
                  <a:tcPr anchor="ctr" anchorCtr="0"/>
                </a:tc>
                <a:tc>
                  <a:txBody>
                    <a:bodyPr/>
                    <a:p>
                      <a:pPr algn="ctr">
                        <a:buNone/>
                      </a:pPr>
                      <a:r>
                        <a:rPr lang="vi-VN" altLang="en-US" sz="2800">
                          <a:latin typeface="Arial" panose="020B0604020202020204" pitchFamily="34" charset="0"/>
                          <a:cs typeface="Arial" panose="020B0604020202020204" pitchFamily="34" charset="0"/>
                        </a:rPr>
                        <a:t>Task</a:t>
                      </a:r>
                      <a:endParaRPr lang="vi-VN" altLang="en-US" sz="2800">
                        <a:latin typeface="Arial" panose="020B0604020202020204" pitchFamily="34" charset="0"/>
                        <a:cs typeface="Arial" panose="020B0604020202020204" pitchFamily="34" charset="0"/>
                      </a:endParaRPr>
                    </a:p>
                  </a:txBody>
                  <a:tcPr anchor="ctr" anchorCtr="0"/>
                </a:tc>
                <a:tc>
                  <a:txBody>
                    <a:bodyPr/>
                    <a:p>
                      <a:pPr algn="ctr">
                        <a:buNone/>
                      </a:pPr>
                      <a:r>
                        <a:rPr lang="vi-VN" altLang="en-US" sz="2800">
                          <a:latin typeface="Arial" panose="020B0604020202020204" pitchFamily="34" charset="0"/>
                          <a:cs typeface="Arial" panose="020B0604020202020204" pitchFamily="34" charset="0"/>
                        </a:rPr>
                        <a:t>Estimate </a:t>
                      </a:r>
                      <a:r>
                        <a:rPr lang="vi-VN" altLang="en-US" sz="2800">
                          <a:latin typeface="Arial" panose="020B0604020202020204" pitchFamily="34" charset="0"/>
                          <a:cs typeface="Arial" panose="020B0604020202020204" pitchFamily="34" charset="0"/>
                        </a:rPr>
                        <a:t>Time</a:t>
                      </a:r>
                      <a:endParaRPr lang="vi-VN" altLang="en-US" sz="2800">
                        <a:latin typeface="Arial" panose="020B0604020202020204" pitchFamily="34" charset="0"/>
                        <a:cs typeface="Arial" panose="020B0604020202020204" pitchFamily="34" charset="0"/>
                      </a:endParaRPr>
                    </a:p>
                  </a:txBody>
                  <a:tcPr anchor="ctr" anchorCtr="0"/>
                </a:tc>
                <a:tc>
                  <a:txBody>
                    <a:bodyPr/>
                    <a:p>
                      <a:pPr algn="ctr">
                        <a:buNone/>
                      </a:pPr>
                      <a:r>
                        <a:rPr lang="vi-VN" altLang="en-US" sz="2800">
                          <a:latin typeface="Arial" panose="020B0604020202020204" pitchFamily="34" charset="0"/>
                          <a:cs typeface="Arial" panose="020B0604020202020204" pitchFamily="34" charset="0"/>
                        </a:rPr>
                        <a:t>Assign </a:t>
                      </a:r>
                      <a:r>
                        <a:rPr lang="vi-VN" altLang="en-US" sz="2800">
                          <a:latin typeface="Arial" panose="020B0604020202020204" pitchFamily="34" charset="0"/>
                          <a:cs typeface="Arial" panose="020B0604020202020204" pitchFamily="34" charset="0"/>
                        </a:rPr>
                        <a:t>to</a:t>
                      </a:r>
                      <a:endParaRPr lang="vi-VN" altLang="en-US" sz="2800">
                        <a:latin typeface="Arial" panose="020B0604020202020204" pitchFamily="34" charset="0"/>
                        <a:cs typeface="Arial" panose="020B0604020202020204" pitchFamily="34" charset="0"/>
                      </a:endParaRPr>
                    </a:p>
                  </a:txBody>
                  <a:tcPr anchor="ctr" anchorCtr="0"/>
                </a:tc>
              </a:tr>
              <a:tr h="864235">
                <a:tc gridSpan="4">
                  <a:txBody>
                    <a:bodyPr/>
                    <a:p>
                      <a:pPr algn="ctr">
                        <a:buNone/>
                      </a:pPr>
                      <a:r>
                        <a:rPr lang="vi-VN" altLang="en-US" sz="2800"/>
                        <a:t>ĐĂNG </a:t>
                      </a:r>
                      <a:r>
                        <a:rPr lang="vi-VN" altLang="en-US" sz="2800"/>
                        <a:t>KÝ</a:t>
                      </a:r>
                      <a:endParaRPr lang="vi-VN" altLang="en-US" sz="2800"/>
                    </a:p>
                  </a:txBody>
                  <a:tcPr anchor="ctr" anchorCtr="0"/>
                </a:tc>
                <a:tc hMerge="1">
                  <a:tcPr/>
                </a:tc>
                <a:tc hMerge="1">
                  <a:tcPr/>
                </a:tc>
                <a:tc hMerge="1">
                  <a:tcPr/>
                </a:tc>
              </a:tr>
              <a:tr h="863600">
                <a:tc>
                  <a:txBody>
                    <a:bodyPr/>
                    <a:p>
                      <a:pPr algn="ctr">
                        <a:buNone/>
                      </a:pPr>
                      <a:r>
                        <a:rPr lang="vi-VN" altLang="en-US"/>
                        <a:t>T01</a:t>
                      </a:r>
                      <a:endParaRPr lang="vi-VN" altLang="en-US"/>
                    </a:p>
                  </a:txBody>
                  <a:tcPr anchor="ctr" anchorCtr="0"/>
                </a:tc>
                <a:tc>
                  <a:txBody>
                    <a:bodyPr/>
                    <a:p>
                      <a:pPr algn="ctr">
                        <a:buNone/>
                      </a:pPr>
                      <a:r>
                        <a:rPr lang="en-US"/>
                        <a:t>Thiết kế form đăng kí</a:t>
                      </a:r>
                      <a:endParaRPr lang="en-US"/>
                    </a:p>
                  </a:txBody>
                  <a:tcPr anchor="ctr" anchorCtr="0"/>
                </a:tc>
                <a:tc>
                  <a:txBody>
                    <a:bodyPr/>
                    <a:p>
                      <a:pPr algn="ctr">
                        <a:buNone/>
                      </a:pPr>
                      <a:r>
                        <a:rPr lang="en-US"/>
                        <a:t>1</a:t>
                      </a:r>
                      <a:endParaRPr lang="en-US"/>
                    </a:p>
                  </a:txBody>
                  <a:tcPr anchor="ctr" anchorCtr="0"/>
                </a:tc>
                <a:tc>
                  <a:txBody>
                    <a:bodyPr/>
                    <a:p>
                      <a:pPr algn="ctr">
                        <a:buNone/>
                      </a:pPr>
                      <a:r>
                        <a:rPr lang="en-US"/>
                        <a:t>Cả nhóm</a:t>
                      </a:r>
                      <a:endParaRPr lang="en-US"/>
                    </a:p>
                  </a:txBody>
                  <a:tcPr anchor="ctr" anchorCtr="0"/>
                </a:tc>
              </a:tr>
              <a:tr h="864235">
                <a:tc>
                  <a:txBody>
                    <a:bodyPr/>
                    <a:p>
                      <a:pPr algn="ctr">
                        <a:buNone/>
                      </a:pPr>
                      <a:r>
                        <a:rPr lang="vi-VN" altLang="en-US"/>
                        <a:t>T02</a:t>
                      </a:r>
                      <a:endParaRPr lang="vi-VN" altLang="en-US"/>
                    </a:p>
                  </a:txBody>
                  <a:tcPr anchor="ctr" anchorCtr="0"/>
                </a:tc>
                <a:tc>
                  <a:txBody>
                    <a:bodyPr/>
                    <a:p>
                      <a:pPr algn="ctr">
                        <a:buNone/>
                      </a:pPr>
                      <a:r>
                        <a:rPr lang="en-US"/>
                        <a:t>Phân tích và thiết kế code đăng kí</a:t>
                      </a:r>
                      <a:endParaRPr lang="en-US"/>
                    </a:p>
                  </a:txBody>
                  <a:tcPr anchor="ctr" anchorCtr="0"/>
                </a:tc>
                <a:tc>
                  <a:txBody>
                    <a:bodyPr/>
                    <a:p>
                      <a:pPr algn="ctr">
                        <a:buNone/>
                      </a:pPr>
                      <a:r>
                        <a:rPr lang="en-US"/>
                        <a:t>3</a:t>
                      </a:r>
                      <a:endParaRPr lang="en-US"/>
                    </a:p>
                  </a:txBody>
                  <a:tcPr anchor="ctr" anchorCtr="0"/>
                </a:tc>
                <a:tc>
                  <a:txBody>
                    <a:bodyPr/>
                    <a:p>
                      <a:pPr algn="ctr">
                        <a:buNone/>
                      </a:pPr>
                      <a:r>
                        <a:rPr lang="en-US"/>
                        <a:t>Đức</a:t>
                      </a:r>
                      <a:endParaRPr lang="en-US"/>
                    </a:p>
                  </a:txBody>
                  <a:tcPr anchor="ctr" anchorCtr="0"/>
                </a:tc>
              </a:tr>
              <a:tr h="864235">
                <a:tc>
                  <a:txBody>
                    <a:bodyPr/>
                    <a:p>
                      <a:pPr algn="ctr">
                        <a:buNone/>
                      </a:pPr>
                      <a:r>
                        <a:rPr lang="vi-VN" altLang="en-US"/>
                        <a:t>T03</a:t>
                      </a:r>
                      <a:endParaRPr lang="vi-VN" altLang="en-US"/>
                    </a:p>
                  </a:txBody>
                  <a:tcPr anchor="ctr" anchorCtr="0"/>
                </a:tc>
                <a:tc>
                  <a:txBody>
                    <a:bodyPr/>
                    <a:p>
                      <a:pPr algn="ctr">
                        <a:buNone/>
                      </a:pPr>
                      <a:r>
                        <a:rPr lang="en-US"/>
                        <a:t>Code: Username</a:t>
                      </a:r>
                      <a:endParaRPr lang="en-US"/>
                    </a:p>
                  </a:txBody>
                  <a:tcPr anchor="ctr" anchorCtr="0"/>
                </a:tc>
                <a:tc>
                  <a:txBody>
                    <a:bodyPr/>
                    <a:p>
                      <a:pPr algn="ctr">
                        <a:buNone/>
                      </a:pPr>
                      <a:r>
                        <a:rPr lang="en-US"/>
                        <a:t>3</a:t>
                      </a:r>
                      <a:endParaRPr lang="en-US"/>
                    </a:p>
                  </a:txBody>
                  <a:tcPr anchor="ctr" anchorCtr="0"/>
                </a:tc>
                <a:tc>
                  <a:txBody>
                    <a:bodyPr/>
                    <a:p>
                      <a:pPr algn="ctr">
                        <a:buNone/>
                      </a:pPr>
                      <a:r>
                        <a:rPr lang="en-US"/>
                        <a:t>Đức</a:t>
                      </a:r>
                      <a:endParaRPr lang="en-US"/>
                    </a:p>
                  </a:txBody>
                  <a:tcPr anchor="ctr" anchorCtr="0"/>
                </a:tc>
              </a:tr>
              <a:tr h="864235">
                <a:tc>
                  <a:txBody>
                    <a:bodyPr/>
                    <a:p>
                      <a:pPr algn="ctr">
                        <a:buNone/>
                      </a:pPr>
                      <a:r>
                        <a:rPr lang="vi-VN" altLang="en-US"/>
                        <a:t>T04</a:t>
                      </a:r>
                      <a:endParaRPr lang="vi-VN" altLang="en-US"/>
                    </a:p>
                  </a:txBody>
                  <a:tcPr anchor="ctr" anchorCtr="0"/>
                </a:tc>
                <a:tc>
                  <a:txBody>
                    <a:bodyPr/>
                    <a:p>
                      <a:pPr algn="ctr">
                        <a:buNone/>
                      </a:pPr>
                      <a:r>
                        <a:rPr lang="en-US"/>
                        <a:t>Code: Password</a:t>
                      </a:r>
                      <a:endParaRPr lang="en-US"/>
                    </a:p>
                  </a:txBody>
                  <a:tcPr anchor="ctr" anchorCtr="0"/>
                </a:tc>
                <a:tc>
                  <a:txBody>
                    <a:bodyPr/>
                    <a:p>
                      <a:pPr algn="ctr">
                        <a:buNone/>
                      </a:pPr>
                      <a:r>
                        <a:rPr lang="en-US"/>
                        <a:t>3</a:t>
                      </a:r>
                      <a:endParaRPr lang="en-US"/>
                    </a:p>
                  </a:txBody>
                  <a:tcPr anchor="ctr" anchorCtr="0"/>
                </a:tc>
                <a:tc>
                  <a:txBody>
                    <a:bodyPr/>
                    <a:p>
                      <a:pPr algn="ctr">
                        <a:buNone/>
                      </a:pPr>
                      <a:r>
                        <a:rPr lang="en-US"/>
                        <a:t>Đức</a:t>
                      </a:r>
                      <a:endParaRPr lang="en-US"/>
                    </a:p>
                  </a:txBody>
                  <a:tcPr anchor="ctr" anchorCtr="0"/>
                </a:tc>
              </a:tr>
              <a:tr h="863600">
                <a:tc>
                  <a:txBody>
                    <a:bodyPr/>
                    <a:p>
                      <a:pPr algn="ctr">
                        <a:buNone/>
                      </a:pPr>
                      <a:r>
                        <a:rPr lang="vi-VN" altLang="en-US"/>
                        <a:t>T05</a:t>
                      </a:r>
                      <a:endParaRPr lang="vi-VN" altLang="en-US"/>
                    </a:p>
                  </a:txBody>
                  <a:tcPr anchor="ctr" anchorCtr="0"/>
                </a:tc>
                <a:tc>
                  <a:txBody>
                    <a:bodyPr/>
                    <a:p>
                      <a:pPr algn="ctr">
                        <a:buNone/>
                      </a:pPr>
                      <a:r>
                        <a:rPr lang="en-US"/>
                        <a:t>Code:  sever xử lý đăng ký</a:t>
                      </a:r>
                      <a:endParaRPr lang="en-US"/>
                    </a:p>
                  </a:txBody>
                  <a:tcPr anchor="ctr" anchorCtr="0"/>
                </a:tc>
                <a:tc>
                  <a:txBody>
                    <a:bodyPr/>
                    <a:p>
                      <a:pPr algn="ctr">
                        <a:buNone/>
                      </a:pPr>
                      <a:r>
                        <a:rPr lang="en-US"/>
                        <a:t>8</a:t>
                      </a:r>
                      <a:endParaRPr lang="en-US"/>
                    </a:p>
                  </a:txBody>
                  <a:tcPr anchor="ctr" anchorCtr="0"/>
                </a:tc>
                <a:tc>
                  <a:txBody>
                    <a:bodyPr/>
                    <a:p>
                      <a:pPr algn="ctr">
                        <a:buNone/>
                      </a:pPr>
                      <a:r>
                        <a:rPr lang="en-US"/>
                        <a:t>Duy</a:t>
                      </a:r>
                      <a:endParaRPr lang="en-US"/>
                    </a:p>
                  </a:txBody>
                  <a:tcPr anchor="ctr" anchorCtr="0"/>
                </a:tc>
              </a:tr>
              <a:tr h="864235">
                <a:tc>
                  <a:txBody>
                    <a:bodyPr/>
                    <a:p>
                      <a:pPr algn="ctr">
                        <a:buNone/>
                      </a:pPr>
                      <a:r>
                        <a:rPr lang="vi-VN" altLang="en-US"/>
                        <a:t>T</a:t>
                      </a:r>
                      <a:r>
                        <a:rPr lang="vi-VN" altLang="en-US"/>
                        <a:t>06</a:t>
                      </a:r>
                      <a:endParaRPr lang="vi-VN" altLang="en-US"/>
                    </a:p>
                  </a:txBody>
                  <a:tcPr anchor="ctr" anchorCtr="0"/>
                </a:tc>
                <a:tc>
                  <a:txBody>
                    <a:bodyPr/>
                    <a:p>
                      <a:pPr algn="ctr">
                        <a:buNone/>
                      </a:pPr>
                      <a:r>
                        <a:rPr lang="en-US"/>
                        <a:t>"Triển khai Unit Test , Integrated Test , System Test</a:t>
                      </a:r>
                      <a:endParaRPr lang="en-US"/>
                    </a:p>
                    <a:p>
                      <a:pPr algn="ctr">
                        <a:buNone/>
                      </a:pPr>
                      <a:r>
                        <a:rPr lang="en-US"/>
                        <a:t> Đăng kí"</a:t>
                      </a:r>
                      <a:endParaRPr lang="en-US"/>
                    </a:p>
                  </a:txBody>
                  <a:tcPr anchor="ctr" anchorCtr="0"/>
                </a:tc>
                <a:tc>
                  <a:txBody>
                    <a:bodyPr/>
                    <a:p>
                      <a:pPr algn="ctr">
                        <a:buNone/>
                      </a:pPr>
                      <a:r>
                        <a:rPr lang="en-US"/>
                        <a:t>8</a:t>
                      </a:r>
                      <a:endParaRPr lang="en-US"/>
                    </a:p>
                  </a:txBody>
                  <a:tcPr anchor="ctr" anchorCtr="0"/>
                </a:tc>
                <a:tc>
                  <a:txBody>
                    <a:bodyPr/>
                    <a:p>
                      <a:pPr algn="ctr">
                        <a:buNone/>
                      </a:pPr>
                      <a:r>
                        <a:rPr lang="en-US"/>
                        <a:t>Nhàn</a:t>
                      </a:r>
                      <a:endParaRPr lang="en-US"/>
                    </a:p>
                  </a:txBody>
                  <a:tcPr anchor="ctr" anchorCtr="0"/>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1000">
        <p:cover dir="u"/>
      </p:transition>
    </mc:Choice>
    <mc:Fallback>
      <p:transition spd="slow">
        <p:cover dir="u"/>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7" name="文本框 1997"/>
          <p:cNvSpPr txBox="1"/>
          <p:nvPr/>
        </p:nvSpPr>
        <p:spPr>
          <a:xfrm>
            <a:off x="1304290" y="1290955"/>
            <a:ext cx="3977640" cy="1420495"/>
          </a:xfrm>
          <a:prstGeom prst="rect">
            <a:avLst/>
          </a:prstGeom>
          <a:noFill/>
          <a:ln w="9525">
            <a:noFill/>
          </a:ln>
          <a:effectLst>
            <a:outerShdw sx="999" sy="999" algn="ctr" rotWithShape="0">
              <a:srgbClr val="000000"/>
            </a:outerShdw>
          </a:effectLst>
        </p:spPr>
        <p:txBody>
          <a:bodyPr wrap="square" anchor="t">
            <a:spAutoFit/>
          </a:bodyPr>
          <a:lstStyle/>
          <a:p>
            <a:pPr lvl="0" algn="just">
              <a:lnSpc>
                <a:spcPct val="120000"/>
              </a:lnSpc>
            </a:pPr>
            <a:r>
              <a:rPr lang="vi-VN" altLang="en-US" sz="2400" dirty="0">
                <a:solidFill>
                  <a:srgbClr val="404040"/>
                </a:solidFill>
                <a:latin typeface="Calibri" panose="020F0502020204030204" charset="0"/>
                <a:ea typeface="Calibri" panose="020F0502020204030204" charset="0"/>
                <a:cs typeface="Calibri" panose="020F0502020204030204" charset="0"/>
                <a:sym typeface="SimSun" panose="02010600030101010101" pitchFamily="2" charset="-122"/>
              </a:rPr>
              <a:t>Trần Khánh Duy</a:t>
            </a:r>
            <a:endParaRPr lang="vi-VN" altLang="en-US" sz="2400" dirty="0">
              <a:solidFill>
                <a:srgbClr val="404040"/>
              </a:solidFill>
              <a:latin typeface="Calibri" panose="020F0502020204030204" charset="0"/>
              <a:ea typeface="Calibri" panose="020F0502020204030204" charset="0"/>
              <a:cs typeface="Calibri" panose="020F0502020204030204" charset="0"/>
              <a:sym typeface="SimSun" panose="02010600030101010101" pitchFamily="2" charset="-122"/>
            </a:endParaRPr>
          </a:p>
          <a:p>
            <a:pPr lvl="0" algn="just">
              <a:lnSpc>
                <a:spcPct val="120000"/>
              </a:lnSpc>
            </a:pPr>
            <a:r>
              <a:rPr lang="vi-VN" altLang="en-US" sz="2400" dirty="0">
                <a:solidFill>
                  <a:srgbClr val="404040"/>
                </a:solidFill>
                <a:latin typeface="Calibri" panose="020F0502020204030204" charset="0"/>
                <a:ea typeface="Calibri" panose="020F0502020204030204" charset="0"/>
                <a:cs typeface="Calibri" panose="020F0502020204030204" charset="0"/>
                <a:sym typeface="SimSun" panose="02010600030101010101" pitchFamily="2" charset="-122"/>
              </a:rPr>
              <a:t>Lê Tấn </a:t>
            </a:r>
            <a:r>
              <a:rPr lang="vi-VN" altLang="en-US" sz="2400" dirty="0">
                <a:solidFill>
                  <a:srgbClr val="404040"/>
                </a:solidFill>
                <a:latin typeface="Calibri" panose="020F0502020204030204" charset="0"/>
                <a:ea typeface="Calibri" panose="020F0502020204030204" charset="0"/>
                <a:cs typeface="Calibri" panose="020F0502020204030204" charset="0"/>
                <a:sym typeface="SimSun" panose="02010600030101010101" pitchFamily="2" charset="-122"/>
              </a:rPr>
              <a:t>Khánh</a:t>
            </a:r>
            <a:endParaRPr lang="vi-VN" altLang="en-US" sz="2400" dirty="0">
              <a:solidFill>
                <a:srgbClr val="404040"/>
              </a:solidFill>
              <a:latin typeface="Calibri" panose="020F0502020204030204" charset="0"/>
              <a:ea typeface="Calibri" panose="020F0502020204030204" charset="0"/>
              <a:cs typeface="Calibri" panose="020F0502020204030204" charset="0"/>
              <a:sym typeface="SimSun" panose="02010600030101010101" pitchFamily="2" charset="-122"/>
            </a:endParaRPr>
          </a:p>
          <a:p>
            <a:pPr lvl="0" algn="just">
              <a:lnSpc>
                <a:spcPct val="120000"/>
              </a:lnSpc>
            </a:pPr>
            <a:r>
              <a:rPr lang="vi-VN" altLang="en-US" sz="2400" dirty="0">
                <a:solidFill>
                  <a:srgbClr val="404040"/>
                </a:solidFill>
                <a:latin typeface="Calibri" panose="020F0502020204030204" charset="0"/>
                <a:ea typeface="Calibri" panose="020F0502020204030204" charset="0"/>
                <a:cs typeface="Calibri" panose="020F0502020204030204" charset="0"/>
                <a:sym typeface="SimSun" panose="02010600030101010101" pitchFamily="2" charset="-122"/>
              </a:rPr>
              <a:t>Hồ Sĩ </a:t>
            </a:r>
            <a:r>
              <a:rPr lang="vi-VN" altLang="en-US" sz="2400" dirty="0">
                <a:solidFill>
                  <a:srgbClr val="404040"/>
                </a:solidFill>
                <a:latin typeface="Calibri" panose="020F0502020204030204" charset="0"/>
                <a:ea typeface="Calibri" panose="020F0502020204030204" charset="0"/>
                <a:cs typeface="Calibri" panose="020F0502020204030204" charset="0"/>
                <a:sym typeface="SimSun" panose="02010600030101010101" pitchFamily="2" charset="-122"/>
              </a:rPr>
              <a:t>Đức</a:t>
            </a:r>
            <a:endParaRPr lang="vi-VN" altLang="en-US" sz="2400" dirty="0">
              <a:solidFill>
                <a:srgbClr val="404040"/>
              </a:solidFill>
              <a:latin typeface="Calibri" panose="020F0502020204030204" charset="0"/>
              <a:ea typeface="Calibri" panose="020F0502020204030204" charset="0"/>
              <a:cs typeface="Calibri" panose="020F0502020204030204" charset="0"/>
              <a:sym typeface="SimSun" panose="02010600030101010101" pitchFamily="2" charset="-122"/>
            </a:endParaRPr>
          </a:p>
        </p:txBody>
      </p:sp>
      <p:sp>
        <p:nvSpPr>
          <p:cNvPr id="71688" name="文本框 2000"/>
          <p:cNvSpPr txBox="1"/>
          <p:nvPr/>
        </p:nvSpPr>
        <p:spPr>
          <a:xfrm>
            <a:off x="1412240" y="849630"/>
            <a:ext cx="2125980" cy="460375"/>
          </a:xfrm>
          <a:prstGeom prst="rect">
            <a:avLst/>
          </a:prstGeom>
          <a:solidFill>
            <a:srgbClr val="5E2620"/>
          </a:solidFill>
          <a:ln w="9525">
            <a:noFill/>
            <a:miter/>
          </a:ln>
          <a:effectLst>
            <a:outerShdw sx="999" sy="999" algn="ctr" rotWithShape="0">
              <a:srgbClr val="000000"/>
            </a:outerShdw>
          </a:effectLst>
        </p:spPr>
        <p:txBody>
          <a:bodyPr wrap="square" anchor="t">
            <a:spAutoFit/>
          </a:bodyPr>
          <a:lstStyle/>
          <a:p>
            <a:pPr lvl="0" algn="l"/>
            <a:r>
              <a:rPr lang="vi-VN" altLang="zh-CN" sz="2400">
                <a:solidFill>
                  <a:schemeClr val="bg1"/>
                </a:solidFill>
                <a:latin typeface="Calibri" panose="020F0502020204030204" charset="0"/>
                <a:ea typeface="Calibri" panose="020F0502020204030204" charset="0"/>
                <a:cs typeface="Calibri" panose="020F0502020204030204" charset="0"/>
                <a:sym typeface="+mn-ea"/>
              </a:rPr>
              <a:t>Nhóm lập </a:t>
            </a:r>
            <a:r>
              <a:rPr lang="vi-VN" altLang="zh-CN" sz="2400">
                <a:solidFill>
                  <a:schemeClr val="bg1"/>
                </a:solidFill>
                <a:latin typeface="Calibri" panose="020F0502020204030204" charset="0"/>
                <a:ea typeface="Calibri" panose="020F0502020204030204" charset="0"/>
                <a:cs typeface="Calibri" panose="020F0502020204030204" charset="0"/>
                <a:sym typeface="+mn-ea"/>
              </a:rPr>
              <a:t>trình</a:t>
            </a:r>
            <a:endParaRPr lang="vi-VN" altLang="zh-CN" sz="2400">
              <a:solidFill>
                <a:schemeClr val="bg1"/>
              </a:solidFill>
              <a:latin typeface="Calibri" panose="020F0502020204030204" charset="0"/>
              <a:ea typeface="Calibri" panose="020F0502020204030204" charset="0"/>
              <a:cs typeface="Calibri" panose="020F0502020204030204" charset="0"/>
              <a:sym typeface="+mn-ea"/>
            </a:endParaRPr>
          </a:p>
        </p:txBody>
      </p:sp>
      <p:sp>
        <p:nvSpPr>
          <p:cNvPr id="2" name="文本框 1997"/>
          <p:cNvSpPr txBox="1"/>
          <p:nvPr/>
        </p:nvSpPr>
        <p:spPr>
          <a:xfrm>
            <a:off x="6836410" y="4270375"/>
            <a:ext cx="3977640" cy="755650"/>
          </a:xfrm>
          <a:prstGeom prst="rect">
            <a:avLst/>
          </a:prstGeom>
          <a:noFill/>
          <a:ln w="9525">
            <a:noFill/>
          </a:ln>
          <a:effectLst>
            <a:outerShdw sx="999" sy="999" algn="ctr" rotWithShape="0">
              <a:srgbClr val="000000"/>
            </a:outerShdw>
          </a:effectLst>
        </p:spPr>
        <p:txBody>
          <a:bodyPr wrap="square" anchor="t">
            <a:spAutoFit/>
          </a:bodyPr>
          <a:lstStyle/>
          <a:p>
            <a:pPr lvl="0" algn="just">
              <a:lnSpc>
                <a:spcPct val="120000"/>
              </a:lnSpc>
            </a:pPr>
            <a:r>
              <a:rPr lang="vi-VN" altLang="en-US" dirty="0">
                <a:solidFill>
                  <a:srgbClr val="404040"/>
                </a:solidFill>
                <a:latin typeface="Calibri" panose="020F0502020204030204" charset="0"/>
                <a:ea typeface="Calibri" panose="020F0502020204030204" charset="0"/>
                <a:cs typeface="Calibri" panose="020F0502020204030204" charset="0"/>
                <a:sym typeface="SimSun" panose="02010600030101010101" pitchFamily="2" charset="-122"/>
              </a:rPr>
              <a:t>Thực hiện - xây dựng tính năng và ứng dụng được đặt ra bởi Project </a:t>
            </a:r>
            <a:r>
              <a:rPr lang="vi-VN" altLang="en-US" dirty="0">
                <a:solidFill>
                  <a:srgbClr val="404040"/>
                </a:solidFill>
                <a:latin typeface="Calibri" panose="020F0502020204030204" charset="0"/>
                <a:ea typeface="Calibri" panose="020F0502020204030204" charset="0"/>
                <a:cs typeface="Calibri" panose="020F0502020204030204" charset="0"/>
                <a:sym typeface="SimSun" panose="02010600030101010101" pitchFamily="2" charset="-122"/>
              </a:rPr>
              <a:t>Owner.</a:t>
            </a:r>
            <a:endParaRPr lang="vi-VN" altLang="en-US" dirty="0">
              <a:solidFill>
                <a:srgbClr val="404040"/>
              </a:solidFill>
              <a:latin typeface="Calibri" panose="020F0502020204030204" charset="0"/>
              <a:ea typeface="Calibri" panose="020F0502020204030204" charset="0"/>
              <a:cs typeface="Calibri" panose="020F0502020204030204" charset="0"/>
              <a:sym typeface="SimSun" panose="02010600030101010101" pitchFamily="2" charset="-122"/>
            </a:endParaRPr>
          </a:p>
        </p:txBody>
      </p:sp>
      <p:sp>
        <p:nvSpPr>
          <p:cNvPr id="4" name="矩形 3"/>
          <p:cNvSpPr/>
          <p:nvPr/>
        </p:nvSpPr>
        <p:spPr>
          <a:xfrm rot="21300000">
            <a:off x="3515360" y="3895725"/>
            <a:ext cx="2921635" cy="2076450"/>
          </a:xfrm>
          <a:prstGeom prst="rect">
            <a:avLst/>
          </a:prstGeom>
          <a:blipFill rotWithShape="1">
            <a:blip r:embed="rId1"/>
            <a:stretch>
              <a:fillRect/>
            </a:stretch>
          </a:blipFill>
          <a:ln w="95250">
            <a:solidFill>
              <a:schemeClr val="bg1"/>
            </a:solidFill>
          </a:ln>
          <a:effectLst>
            <a:outerShdw blurRad="1905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ea typeface="Calibri" panose="020F0502020204030204" charset="0"/>
              <a:cs typeface="Calibri" panose="020F0502020204030204" charset="0"/>
            </a:endParaRPr>
          </a:p>
        </p:txBody>
      </p:sp>
      <p:sp>
        <p:nvSpPr>
          <p:cNvPr id="5" name="矩形 4"/>
          <p:cNvSpPr/>
          <p:nvPr/>
        </p:nvSpPr>
        <p:spPr>
          <a:xfrm rot="480000">
            <a:off x="894715" y="3350260"/>
            <a:ext cx="2708275" cy="2174240"/>
          </a:xfrm>
          <a:prstGeom prst="rect">
            <a:avLst/>
          </a:prstGeom>
          <a:blipFill rotWithShape="1">
            <a:blip r:embed="rId2"/>
            <a:stretch>
              <a:fillRect/>
            </a:stretch>
          </a:blipFill>
          <a:ln w="95250">
            <a:solidFill>
              <a:schemeClr val="bg1"/>
            </a:solidFill>
          </a:ln>
          <a:effectLst>
            <a:outerShdw blurRad="1905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ea typeface="Calibri" panose="020F0502020204030204" charset="0"/>
              <a:cs typeface="Calibri" panose="020F0502020204030204" charset="0"/>
            </a:endParaRPr>
          </a:p>
        </p:txBody>
      </p:sp>
      <p:sp>
        <p:nvSpPr>
          <p:cNvPr id="6" name="矩形 5"/>
          <p:cNvSpPr/>
          <p:nvPr/>
        </p:nvSpPr>
        <p:spPr>
          <a:xfrm rot="21300000">
            <a:off x="6133465" y="688340"/>
            <a:ext cx="2921635" cy="2076450"/>
          </a:xfrm>
          <a:prstGeom prst="rect">
            <a:avLst/>
          </a:prstGeom>
          <a:blipFill rotWithShape="1">
            <a:blip r:embed="rId3"/>
            <a:stretch>
              <a:fillRect/>
            </a:stretch>
          </a:blipFill>
          <a:ln w="95250">
            <a:solidFill>
              <a:schemeClr val="bg1"/>
            </a:solidFill>
          </a:ln>
          <a:effectLst>
            <a:outerShdw blurRad="1905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ea typeface="Calibri" panose="020F0502020204030204" charset="0"/>
              <a:cs typeface="Calibri" panose="020F0502020204030204" charset="0"/>
            </a:endParaRPr>
          </a:p>
        </p:txBody>
      </p:sp>
      <p:sp>
        <p:nvSpPr>
          <p:cNvPr id="7" name="矩形 6"/>
          <p:cNvSpPr/>
          <p:nvPr/>
        </p:nvSpPr>
        <p:spPr>
          <a:xfrm rot="900000">
            <a:off x="8589010" y="1521460"/>
            <a:ext cx="2708275" cy="2174240"/>
          </a:xfrm>
          <a:prstGeom prst="rect">
            <a:avLst/>
          </a:prstGeom>
          <a:blipFill rotWithShape="1">
            <a:blip r:embed="rId4"/>
            <a:stretch>
              <a:fillRect/>
            </a:stretch>
          </a:blipFill>
          <a:ln w="95250">
            <a:solidFill>
              <a:schemeClr val="bg1"/>
            </a:solidFill>
          </a:ln>
          <a:effectLst>
            <a:outerShdw blurRad="1905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ea typeface="Calibri" panose="020F0502020204030204" charset="0"/>
              <a:cs typeface="Calibri" panose="020F0502020204030204"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文本框 22"/>
          <p:cNvSpPr txBox="1"/>
          <p:nvPr/>
        </p:nvSpPr>
        <p:spPr>
          <a:xfrm flipH="1">
            <a:off x="4119245" y="840105"/>
            <a:ext cx="6748145" cy="866140"/>
          </a:xfrm>
          <a:prstGeom prst="rect">
            <a:avLst/>
          </a:prstGeom>
          <a:noFill/>
          <a:ln w="9525">
            <a:noFill/>
            <a:miter/>
          </a:ln>
          <a:effectLst>
            <a:outerShdw sx="999" sy="999" algn="ctr" rotWithShape="0">
              <a:srgbClr val="000000"/>
            </a:outerShdw>
          </a:effectLst>
        </p:spPr>
        <p:txBody>
          <a:bodyPr wrap="square" anchor="t">
            <a:spAutoFit/>
          </a:bodyPr>
          <a:lstStyle/>
          <a:p>
            <a:pPr marL="342900" lvl="0" indent="-342900" algn="just">
              <a:lnSpc>
                <a:spcPct val="120000"/>
              </a:lnSpc>
              <a:buFont typeface="Arial" panose="020B0604020202020204" pitchFamily="34" charset="0"/>
              <a:buChar char="•"/>
            </a:pPr>
            <a:r>
              <a:rPr lang="vi-VN" altLang="zh-CN" sz="1400" dirty="0">
                <a:solidFill>
                  <a:schemeClr val="tx1">
                    <a:lumMod val="85000"/>
                    <a:lumOff val="15000"/>
                  </a:schemeClr>
                </a:solidFill>
                <a:latin typeface="Calibri" panose="020F0502020204030204" charset="0"/>
                <a:ea typeface="Calibri" panose="020F0502020204030204" charset="0"/>
                <a:cs typeface="Calibri" panose="020F0502020204030204" charset="0"/>
                <a:sym typeface="SimSun" panose="02010600030101010101" pitchFamily="2" charset="-122"/>
              </a:rPr>
              <a:t>Xây dựng vào những thuộc tính và giao diện cơ sở của ứng </a:t>
            </a:r>
            <a:r>
              <a:rPr lang="vi-VN" altLang="zh-CN" sz="1400" dirty="0">
                <a:solidFill>
                  <a:schemeClr val="tx1">
                    <a:lumMod val="85000"/>
                    <a:lumOff val="15000"/>
                  </a:schemeClr>
                </a:solidFill>
                <a:latin typeface="Calibri" panose="020F0502020204030204" charset="0"/>
                <a:ea typeface="Calibri" panose="020F0502020204030204" charset="0"/>
                <a:cs typeface="Calibri" panose="020F0502020204030204" charset="0"/>
                <a:sym typeface="SimSun" panose="02010600030101010101" pitchFamily="2" charset="-122"/>
              </a:rPr>
              <a:t>dụng</a:t>
            </a:r>
            <a:endParaRPr lang="vi-VN" altLang="zh-CN" sz="1400" dirty="0">
              <a:solidFill>
                <a:schemeClr val="tx1">
                  <a:lumMod val="85000"/>
                  <a:lumOff val="15000"/>
                </a:schemeClr>
              </a:solidFill>
              <a:latin typeface="Calibri" panose="020F0502020204030204" charset="0"/>
              <a:ea typeface="Calibri" panose="020F0502020204030204" charset="0"/>
              <a:cs typeface="Calibri" panose="020F0502020204030204" charset="0"/>
              <a:sym typeface="SimSun" panose="02010600030101010101" pitchFamily="2" charset="-122"/>
            </a:endParaRPr>
          </a:p>
          <a:p>
            <a:pPr marL="342900" lvl="0" indent="-342900" algn="just">
              <a:lnSpc>
                <a:spcPct val="120000"/>
              </a:lnSpc>
              <a:buFont typeface="Arial" panose="020B0604020202020204" pitchFamily="34" charset="0"/>
              <a:buChar char="•"/>
            </a:pPr>
            <a:r>
              <a:rPr lang="vi-VN" altLang="zh-CN" sz="1400" dirty="0">
                <a:solidFill>
                  <a:schemeClr val="tx1">
                    <a:lumMod val="85000"/>
                    <a:lumOff val="15000"/>
                  </a:schemeClr>
                </a:solidFill>
                <a:latin typeface="Calibri" panose="020F0502020204030204" charset="0"/>
                <a:ea typeface="Calibri" panose="020F0502020204030204" charset="0"/>
                <a:cs typeface="Calibri" panose="020F0502020204030204" charset="0"/>
                <a:sym typeface="SimSun" panose="02010600030101010101" pitchFamily="2" charset="-122"/>
              </a:rPr>
              <a:t>Kì Sprint bao gồm 6 tính năng cần tập trung xây </a:t>
            </a:r>
            <a:r>
              <a:rPr lang="vi-VN" altLang="zh-CN" sz="1400" dirty="0">
                <a:solidFill>
                  <a:schemeClr val="tx1">
                    <a:lumMod val="85000"/>
                    <a:lumOff val="15000"/>
                  </a:schemeClr>
                </a:solidFill>
                <a:latin typeface="Calibri" panose="020F0502020204030204" charset="0"/>
                <a:ea typeface="Calibri" panose="020F0502020204030204" charset="0"/>
                <a:cs typeface="Calibri" panose="020F0502020204030204" charset="0"/>
                <a:sym typeface="SimSun" panose="02010600030101010101" pitchFamily="2" charset="-122"/>
              </a:rPr>
              <a:t>dựng</a:t>
            </a:r>
            <a:endParaRPr lang="vi-VN" altLang="zh-CN" sz="1400" dirty="0">
              <a:solidFill>
                <a:schemeClr val="tx1">
                  <a:lumMod val="85000"/>
                  <a:lumOff val="15000"/>
                </a:schemeClr>
              </a:solidFill>
              <a:latin typeface="Calibri" panose="020F0502020204030204" charset="0"/>
              <a:ea typeface="Calibri" panose="020F0502020204030204" charset="0"/>
              <a:cs typeface="Calibri" panose="020F0502020204030204" charset="0"/>
              <a:sym typeface="SimSun" panose="02010600030101010101" pitchFamily="2" charset="-122"/>
            </a:endParaRPr>
          </a:p>
          <a:p>
            <a:pPr marL="342900" lvl="0" indent="-342900" algn="just">
              <a:lnSpc>
                <a:spcPct val="120000"/>
              </a:lnSpc>
              <a:buFont typeface="Arial" panose="020B0604020202020204" pitchFamily="34" charset="0"/>
              <a:buChar char="•"/>
            </a:pPr>
            <a:r>
              <a:rPr lang="vi-VN" altLang="zh-CN" sz="1400" dirty="0">
                <a:solidFill>
                  <a:schemeClr val="tx1">
                    <a:lumMod val="85000"/>
                    <a:lumOff val="15000"/>
                  </a:schemeClr>
                </a:solidFill>
                <a:latin typeface="Calibri" panose="020F0502020204030204" charset="0"/>
                <a:ea typeface="Calibri" panose="020F0502020204030204" charset="0"/>
                <a:cs typeface="Calibri" panose="020F0502020204030204" charset="0"/>
                <a:sym typeface="SimSun" panose="02010600030101010101" pitchFamily="2" charset="-122"/>
              </a:rPr>
              <a:t>Thời gian làm việc tổng cộng 205 tiếng (25/09 - 15/</a:t>
            </a:r>
            <a:r>
              <a:rPr lang="vi-VN" altLang="zh-CN" sz="1400" dirty="0">
                <a:solidFill>
                  <a:schemeClr val="tx1">
                    <a:lumMod val="85000"/>
                    <a:lumOff val="15000"/>
                  </a:schemeClr>
                </a:solidFill>
                <a:latin typeface="Calibri" panose="020F0502020204030204" charset="0"/>
                <a:ea typeface="Calibri" panose="020F0502020204030204" charset="0"/>
                <a:cs typeface="Calibri" panose="020F0502020204030204" charset="0"/>
                <a:sym typeface="SimSun" panose="02010600030101010101" pitchFamily="2" charset="-122"/>
              </a:rPr>
              <a:t>10)</a:t>
            </a:r>
            <a:endParaRPr lang="vi-VN" altLang="zh-CN" sz="1400" dirty="0">
              <a:solidFill>
                <a:schemeClr val="tx1">
                  <a:lumMod val="85000"/>
                  <a:lumOff val="15000"/>
                </a:schemeClr>
              </a:solidFill>
              <a:latin typeface="Calibri" panose="020F0502020204030204" charset="0"/>
              <a:ea typeface="Calibri" panose="020F0502020204030204" charset="0"/>
              <a:cs typeface="Calibri" panose="020F0502020204030204" charset="0"/>
              <a:sym typeface="SimSun" panose="02010600030101010101" pitchFamily="2" charset="-122"/>
            </a:endParaRPr>
          </a:p>
        </p:txBody>
      </p:sp>
      <p:cxnSp>
        <p:nvCxnSpPr>
          <p:cNvPr id="18" name="直接连接符 17"/>
          <p:cNvCxnSpPr/>
          <p:nvPr/>
        </p:nvCxnSpPr>
        <p:spPr>
          <a:xfrm>
            <a:off x="3956050" y="757555"/>
            <a:ext cx="0" cy="965835"/>
          </a:xfrm>
          <a:prstGeom prst="line">
            <a:avLst/>
          </a:prstGeom>
          <a:ln>
            <a:solidFill>
              <a:schemeClr val="tx1">
                <a:lumMod val="75000"/>
                <a:lumOff val="2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36" name="文本框 20"/>
          <p:cNvSpPr txBox="1"/>
          <p:nvPr/>
        </p:nvSpPr>
        <p:spPr>
          <a:xfrm flipH="1">
            <a:off x="1502410" y="757555"/>
            <a:ext cx="2305050" cy="460375"/>
          </a:xfrm>
          <a:prstGeom prst="rect">
            <a:avLst/>
          </a:prstGeom>
          <a:noFill/>
          <a:ln w="9525">
            <a:noFill/>
            <a:miter/>
          </a:ln>
          <a:effectLst>
            <a:outerShdw sx="999" sy="999" algn="ctr" rotWithShape="0">
              <a:srgbClr val="000000"/>
            </a:outerShdw>
          </a:effectLst>
        </p:spPr>
        <p:txBody>
          <a:bodyPr wrap="square" anchor="t">
            <a:spAutoFit/>
          </a:bodyPr>
          <a:lstStyle/>
          <a:p>
            <a:pPr lvl="0" algn="r"/>
            <a:r>
              <a:rPr lang="vi-VN" altLang="zh-CN" sz="2400">
                <a:solidFill>
                  <a:schemeClr val="tx1">
                    <a:lumMod val="85000"/>
                    <a:lumOff val="15000"/>
                  </a:schemeClr>
                </a:solidFill>
                <a:latin typeface="Calibri" panose="020F0502020204030204" charset="0"/>
                <a:ea typeface="Calibri" panose="020F0502020204030204" charset="0"/>
                <a:cs typeface="Calibri" panose="020F0502020204030204" charset="0"/>
                <a:sym typeface="Arial" panose="020B0604020202020204" pitchFamily="34" charset="0"/>
              </a:rPr>
              <a:t>Sprint </a:t>
            </a:r>
            <a:r>
              <a:rPr lang="vi-VN" altLang="zh-CN" sz="2400">
                <a:solidFill>
                  <a:schemeClr val="tx1">
                    <a:lumMod val="85000"/>
                    <a:lumOff val="15000"/>
                  </a:schemeClr>
                </a:solidFill>
                <a:latin typeface="Calibri" panose="020F0502020204030204" charset="0"/>
                <a:ea typeface="Calibri" panose="020F0502020204030204" charset="0"/>
                <a:cs typeface="Calibri" panose="020F0502020204030204" charset="0"/>
                <a:sym typeface="Arial" panose="020B0604020202020204" pitchFamily="34" charset="0"/>
              </a:rPr>
              <a:t>1</a:t>
            </a:r>
            <a:endParaRPr lang="vi-VN" altLang="zh-CN" sz="2400">
              <a:solidFill>
                <a:schemeClr val="tx1">
                  <a:lumMod val="85000"/>
                  <a:lumOff val="15000"/>
                </a:schemeClr>
              </a:solidFill>
              <a:latin typeface="Calibri" panose="020F0502020204030204" charset="0"/>
              <a:ea typeface="Calibri" panose="020F0502020204030204" charset="0"/>
              <a:cs typeface="Calibri" panose="020F0502020204030204" charset="0"/>
              <a:sym typeface="Arial" panose="020B0604020202020204" pitchFamily="34" charset="0"/>
            </a:endParaRPr>
          </a:p>
        </p:txBody>
      </p:sp>
      <p:grpSp>
        <p:nvGrpSpPr>
          <p:cNvPr id="42" name="Group 41"/>
          <p:cNvGrpSpPr/>
          <p:nvPr/>
        </p:nvGrpSpPr>
        <p:grpSpPr>
          <a:xfrm>
            <a:off x="1087755" y="2045970"/>
            <a:ext cx="2344420" cy="4053840"/>
            <a:chOff x="1713" y="3222"/>
            <a:chExt cx="3692" cy="6384"/>
          </a:xfrm>
        </p:grpSpPr>
        <p:sp>
          <p:nvSpPr>
            <p:cNvPr id="2" name="矩形 1"/>
            <p:cNvSpPr/>
            <p:nvPr/>
          </p:nvSpPr>
          <p:spPr>
            <a:xfrm>
              <a:off x="1713" y="3222"/>
              <a:ext cx="3693" cy="2201"/>
            </a:xfrm>
            <a:prstGeom prst="rect">
              <a:avLst/>
            </a:prstGeom>
            <a:blipFill rotWithShape="1">
              <a:blip r:embed="rId1"/>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Calibri" panose="020F0502020204030204" charset="0"/>
                <a:cs typeface="Calibri" panose="020F0502020204030204" charset="0"/>
              </a:endParaRPr>
            </a:p>
          </p:txBody>
        </p:sp>
        <p:sp>
          <p:nvSpPr>
            <p:cNvPr id="8" name="矩形 7"/>
            <p:cNvSpPr/>
            <p:nvPr/>
          </p:nvSpPr>
          <p:spPr>
            <a:xfrm>
              <a:off x="1713" y="5420"/>
              <a:ext cx="3693" cy="4187"/>
            </a:xfrm>
            <a:prstGeom prst="rect">
              <a:avLst/>
            </a:prstGeom>
            <a:solidFill>
              <a:srgbClr val="5E26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Calibri" panose="020F0502020204030204" charset="0"/>
                <a:cs typeface="Calibri" panose="020F0502020204030204" charset="0"/>
              </a:endParaRPr>
            </a:p>
          </p:txBody>
        </p:sp>
      </p:grpSp>
      <p:sp>
        <p:nvSpPr>
          <p:cNvPr id="27" name="文本框 22"/>
          <p:cNvSpPr txBox="1"/>
          <p:nvPr/>
        </p:nvSpPr>
        <p:spPr>
          <a:xfrm flipH="1">
            <a:off x="1316355" y="4890770"/>
            <a:ext cx="1993900" cy="866140"/>
          </a:xfrm>
          <a:prstGeom prst="rect">
            <a:avLst/>
          </a:prstGeom>
          <a:noFill/>
          <a:ln w="9525">
            <a:noFill/>
            <a:miter/>
          </a:ln>
          <a:effectLst>
            <a:outerShdw sx="999" sy="999" algn="ctr" rotWithShape="0">
              <a:srgbClr val="000000"/>
            </a:outerShdw>
          </a:effectLst>
        </p:spPr>
        <p:txBody>
          <a:bodyPr wrap="square" anchor="t">
            <a:spAutoFit/>
          </a:bodyPr>
          <a:lstStyle/>
          <a:p>
            <a:pPr lvl="0" algn="l">
              <a:lnSpc>
                <a:spcPct val="120000"/>
              </a:lnSpc>
            </a:pPr>
            <a:r>
              <a:rPr lang="vi-VN" altLang="zh-CN" sz="1400" dirty="0">
                <a:solidFill>
                  <a:schemeClr val="bg1"/>
                </a:solidFill>
                <a:latin typeface="Calibri" panose="020F0502020204030204" charset="0"/>
                <a:ea typeface="Calibri" panose="020F0502020204030204" charset="0"/>
                <a:cs typeface="Calibri" panose="020F0502020204030204" charset="0"/>
                <a:sym typeface="SimSun" panose="02010600030101010101" pitchFamily="2" charset="-122"/>
              </a:rPr>
              <a:t>Thời gian dự kiến:  26</a:t>
            </a:r>
            <a:r>
              <a:rPr lang="vi-VN" altLang="zh-CN" sz="1400" dirty="0">
                <a:solidFill>
                  <a:schemeClr val="bg1"/>
                </a:solidFill>
                <a:latin typeface="Calibri" panose="020F0502020204030204" charset="0"/>
                <a:ea typeface="Calibri" panose="020F0502020204030204" charset="0"/>
                <a:cs typeface="Calibri" panose="020F0502020204030204" charset="0"/>
                <a:sym typeface="SimSun" panose="02010600030101010101" pitchFamily="2" charset="-122"/>
              </a:rPr>
              <a:t>h</a:t>
            </a:r>
            <a:endParaRPr lang="vi-VN" altLang="zh-CN" sz="1400" dirty="0">
              <a:solidFill>
                <a:schemeClr val="bg1"/>
              </a:solidFill>
              <a:latin typeface="Calibri" panose="020F0502020204030204" charset="0"/>
              <a:ea typeface="Calibri" panose="020F0502020204030204" charset="0"/>
              <a:cs typeface="Calibri" panose="020F0502020204030204" charset="0"/>
              <a:sym typeface="SimSun" panose="02010600030101010101" pitchFamily="2" charset="-122"/>
            </a:endParaRPr>
          </a:p>
          <a:p>
            <a:pPr lvl="0" algn="l">
              <a:lnSpc>
                <a:spcPct val="120000"/>
              </a:lnSpc>
            </a:pPr>
            <a:r>
              <a:rPr lang="vi-VN" altLang="zh-CN" sz="1400" dirty="0">
                <a:solidFill>
                  <a:schemeClr val="bg1"/>
                </a:solidFill>
                <a:latin typeface="Calibri" panose="020F0502020204030204" charset="0"/>
                <a:ea typeface="Calibri" panose="020F0502020204030204" charset="0"/>
                <a:cs typeface="Calibri" panose="020F0502020204030204" charset="0"/>
                <a:sym typeface="SimSun" panose="02010600030101010101" pitchFamily="2" charset="-122"/>
              </a:rPr>
              <a:t>Người </a:t>
            </a:r>
            <a:r>
              <a:rPr lang="vi-VN" altLang="zh-CN" sz="1400" dirty="0">
                <a:solidFill>
                  <a:schemeClr val="bg1"/>
                </a:solidFill>
                <a:latin typeface="Calibri" panose="020F0502020204030204" charset="0"/>
                <a:ea typeface="Calibri" panose="020F0502020204030204" charset="0"/>
                <a:cs typeface="Calibri" panose="020F0502020204030204" charset="0"/>
                <a:sym typeface="SimSun" panose="02010600030101010101" pitchFamily="2" charset="-122"/>
              </a:rPr>
              <a:t>phụ trách </a:t>
            </a:r>
            <a:r>
              <a:rPr lang="vi-VN" altLang="zh-CN" sz="1400" dirty="0">
                <a:solidFill>
                  <a:schemeClr val="bg1"/>
                </a:solidFill>
                <a:latin typeface="Calibri" panose="020F0502020204030204" charset="0"/>
                <a:ea typeface="Calibri" panose="020F0502020204030204" charset="0"/>
                <a:cs typeface="Calibri" panose="020F0502020204030204" charset="0"/>
                <a:sym typeface="SimSun" panose="02010600030101010101" pitchFamily="2" charset="-122"/>
              </a:rPr>
              <a:t>chính:</a:t>
            </a:r>
            <a:endParaRPr lang="vi-VN" altLang="zh-CN" sz="1400" dirty="0">
              <a:solidFill>
                <a:schemeClr val="bg1"/>
              </a:solidFill>
              <a:latin typeface="Calibri" panose="020F0502020204030204" charset="0"/>
              <a:ea typeface="Calibri" panose="020F0502020204030204" charset="0"/>
              <a:cs typeface="Calibri" panose="020F0502020204030204" charset="0"/>
              <a:sym typeface="SimSun" panose="02010600030101010101" pitchFamily="2" charset="-122"/>
            </a:endParaRPr>
          </a:p>
          <a:p>
            <a:pPr lvl="0" algn="l">
              <a:lnSpc>
                <a:spcPct val="120000"/>
              </a:lnSpc>
            </a:pPr>
            <a:r>
              <a:rPr lang="vi-VN" altLang="zh-CN" sz="1400" dirty="0">
                <a:solidFill>
                  <a:schemeClr val="bg1"/>
                </a:solidFill>
                <a:latin typeface="Calibri" panose="020F0502020204030204" charset="0"/>
                <a:ea typeface="Calibri" panose="020F0502020204030204" charset="0"/>
                <a:cs typeface="Calibri" panose="020F0502020204030204" charset="0"/>
                <a:sym typeface="SimSun" panose="02010600030101010101" pitchFamily="2" charset="-122"/>
              </a:rPr>
              <a:t>Hồ Sĩ </a:t>
            </a:r>
            <a:r>
              <a:rPr lang="vi-VN" altLang="zh-CN" sz="1400" dirty="0">
                <a:solidFill>
                  <a:schemeClr val="bg1"/>
                </a:solidFill>
                <a:latin typeface="Calibri" panose="020F0502020204030204" charset="0"/>
                <a:ea typeface="Calibri" panose="020F0502020204030204" charset="0"/>
                <a:cs typeface="Calibri" panose="020F0502020204030204" charset="0"/>
                <a:sym typeface="SimSun" panose="02010600030101010101" pitchFamily="2" charset="-122"/>
              </a:rPr>
              <a:t>Đức</a:t>
            </a:r>
            <a:endParaRPr lang="vi-VN" altLang="zh-CN" sz="1400" dirty="0">
              <a:solidFill>
                <a:schemeClr val="bg1"/>
              </a:solidFill>
              <a:latin typeface="Calibri" panose="020F0502020204030204" charset="0"/>
              <a:ea typeface="Calibri" panose="020F0502020204030204" charset="0"/>
              <a:cs typeface="Calibri" panose="020F0502020204030204" charset="0"/>
              <a:sym typeface="SimSun" panose="02010600030101010101" pitchFamily="2" charset="-122"/>
            </a:endParaRPr>
          </a:p>
        </p:txBody>
      </p:sp>
      <p:sp>
        <p:nvSpPr>
          <p:cNvPr id="35" name="文本框 20"/>
          <p:cNvSpPr txBox="1"/>
          <p:nvPr/>
        </p:nvSpPr>
        <p:spPr>
          <a:xfrm flipH="1">
            <a:off x="1501775" y="4526915"/>
            <a:ext cx="1591310" cy="368300"/>
          </a:xfrm>
          <a:prstGeom prst="rect">
            <a:avLst/>
          </a:prstGeom>
          <a:noFill/>
          <a:ln w="9525">
            <a:noFill/>
            <a:miter/>
          </a:ln>
          <a:effectLst>
            <a:outerShdw sx="999" sy="999" algn="ctr" rotWithShape="0">
              <a:srgbClr val="000000"/>
            </a:outerShdw>
          </a:effectLst>
        </p:spPr>
        <p:txBody>
          <a:bodyPr wrap="square" anchor="t">
            <a:spAutoFit/>
          </a:bodyPr>
          <a:lstStyle/>
          <a:p>
            <a:pPr lvl="0" algn="ctr"/>
            <a:r>
              <a:rPr lang="vi-VN" altLang="en-US">
                <a:solidFill>
                  <a:schemeClr val="bg1"/>
                </a:solidFill>
                <a:latin typeface="Calibri" panose="020F0502020204030204" charset="0"/>
                <a:ea typeface="Calibri" panose="020F0502020204030204" charset="0"/>
                <a:cs typeface="Calibri" panose="020F0502020204030204" charset="0"/>
                <a:sym typeface="Arial" panose="020B0604020202020204" pitchFamily="34" charset="0"/>
              </a:rPr>
              <a:t>ĐĂNG </a:t>
            </a:r>
            <a:r>
              <a:rPr lang="vi-VN" altLang="en-US">
                <a:solidFill>
                  <a:schemeClr val="bg1"/>
                </a:solidFill>
                <a:latin typeface="Calibri" panose="020F0502020204030204" charset="0"/>
                <a:ea typeface="Calibri" panose="020F0502020204030204" charset="0"/>
                <a:cs typeface="Calibri" panose="020F0502020204030204" charset="0"/>
                <a:sym typeface="Arial" panose="020B0604020202020204" pitchFamily="34" charset="0"/>
              </a:rPr>
              <a:t>KÝ</a:t>
            </a:r>
            <a:endParaRPr lang="vi-VN" altLang="en-US">
              <a:solidFill>
                <a:schemeClr val="bg1"/>
              </a:solidFill>
              <a:latin typeface="Calibri" panose="020F0502020204030204" charset="0"/>
              <a:ea typeface="Calibri" panose="020F0502020204030204" charset="0"/>
              <a:cs typeface="Calibri" panose="020F0502020204030204" charset="0"/>
              <a:sym typeface="Arial" panose="020B0604020202020204" pitchFamily="34" charset="0"/>
            </a:endParaRPr>
          </a:p>
        </p:txBody>
      </p:sp>
      <p:grpSp>
        <p:nvGrpSpPr>
          <p:cNvPr id="5" name="Group 4"/>
          <p:cNvGrpSpPr/>
          <p:nvPr/>
        </p:nvGrpSpPr>
        <p:grpSpPr>
          <a:xfrm>
            <a:off x="3644900" y="2045970"/>
            <a:ext cx="2344420" cy="4053840"/>
            <a:chOff x="5740" y="3222"/>
            <a:chExt cx="3692" cy="6384"/>
          </a:xfrm>
        </p:grpSpPr>
        <p:sp>
          <p:nvSpPr>
            <p:cNvPr id="3" name="矩形 2"/>
            <p:cNvSpPr/>
            <p:nvPr/>
          </p:nvSpPr>
          <p:spPr>
            <a:xfrm>
              <a:off x="5740" y="3222"/>
              <a:ext cx="3693" cy="2201"/>
            </a:xfrm>
            <a:prstGeom prst="rect">
              <a:avLst/>
            </a:prstGeom>
            <a:blipFill rotWithShape="1">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Calibri" panose="020F0502020204030204" charset="0"/>
                <a:cs typeface="Calibri" panose="020F0502020204030204" charset="0"/>
              </a:endParaRPr>
            </a:p>
          </p:txBody>
        </p:sp>
        <p:sp>
          <p:nvSpPr>
            <p:cNvPr id="9" name="矩形 8"/>
            <p:cNvSpPr/>
            <p:nvPr/>
          </p:nvSpPr>
          <p:spPr>
            <a:xfrm>
              <a:off x="5740" y="5420"/>
              <a:ext cx="3693" cy="4187"/>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Calibri" panose="020F0502020204030204" charset="0"/>
                <a:cs typeface="Calibri" panose="020F0502020204030204" charset="0"/>
              </a:endParaRPr>
            </a:p>
          </p:txBody>
        </p:sp>
        <p:sp>
          <p:nvSpPr>
            <p:cNvPr id="12" name="文本框 22"/>
            <p:cNvSpPr txBox="1"/>
            <p:nvPr/>
          </p:nvSpPr>
          <p:spPr>
            <a:xfrm flipH="1">
              <a:off x="6025" y="7702"/>
              <a:ext cx="3140" cy="1364"/>
            </a:xfrm>
            <a:prstGeom prst="rect">
              <a:avLst/>
            </a:prstGeom>
            <a:noFill/>
            <a:ln w="9525">
              <a:noFill/>
              <a:miter/>
            </a:ln>
            <a:effectLst>
              <a:outerShdw sx="999" sy="999" algn="ctr" rotWithShape="0">
                <a:srgbClr val="000000"/>
              </a:outerShdw>
            </a:effectLst>
          </p:spPr>
          <p:txBody>
            <a:bodyPr wrap="square" anchor="t">
              <a:spAutoFit/>
            </a:bodyPr>
            <a:lstStyle/>
            <a:p>
              <a:pPr lvl="0" algn="l">
                <a:lnSpc>
                  <a:spcPct val="120000"/>
                </a:lnSpc>
              </a:pPr>
              <a:r>
                <a:rPr lang="vi-VN" altLang="zh-CN" sz="1400" dirty="0">
                  <a:solidFill>
                    <a:schemeClr val="bg1"/>
                  </a:solidFill>
                  <a:latin typeface="Calibri" panose="020F0502020204030204" charset="0"/>
                  <a:ea typeface="Calibri" panose="020F0502020204030204" charset="0"/>
                  <a:cs typeface="Calibri" panose="020F0502020204030204" charset="0"/>
                  <a:sym typeface="SimSun" panose="02010600030101010101" pitchFamily="2" charset="-122"/>
                </a:rPr>
                <a:t>Thời gian dự kiến: </a:t>
              </a:r>
              <a:r>
                <a:rPr lang="vi-VN" altLang="zh-CN" sz="1400" dirty="0">
                  <a:solidFill>
                    <a:schemeClr val="bg1"/>
                  </a:solidFill>
                  <a:latin typeface="Calibri" panose="020F0502020204030204" charset="0"/>
                  <a:ea typeface="Calibri" panose="020F0502020204030204" charset="0"/>
                  <a:cs typeface="Calibri" panose="020F0502020204030204" charset="0"/>
                  <a:sym typeface="SimSun" panose="02010600030101010101" pitchFamily="2" charset="-122"/>
                </a:rPr>
                <a:t>29h</a:t>
              </a:r>
              <a:endParaRPr lang="vi-VN" altLang="zh-CN" sz="1400" dirty="0">
                <a:solidFill>
                  <a:schemeClr val="bg1"/>
                </a:solidFill>
                <a:latin typeface="Calibri" panose="020F0502020204030204" charset="0"/>
                <a:ea typeface="Calibri" panose="020F0502020204030204" charset="0"/>
                <a:cs typeface="Calibri" panose="020F0502020204030204" charset="0"/>
                <a:sym typeface="SimSun" panose="02010600030101010101" pitchFamily="2" charset="-122"/>
              </a:endParaRPr>
            </a:p>
            <a:p>
              <a:pPr lvl="0" algn="l">
                <a:lnSpc>
                  <a:spcPct val="120000"/>
                </a:lnSpc>
              </a:pPr>
              <a:r>
                <a:rPr lang="vi-VN" altLang="zh-CN" sz="1400" dirty="0">
                  <a:solidFill>
                    <a:schemeClr val="bg1"/>
                  </a:solidFill>
                  <a:latin typeface="Calibri" panose="020F0502020204030204" charset="0"/>
                  <a:ea typeface="Calibri" panose="020F0502020204030204" charset="0"/>
                  <a:cs typeface="Calibri" panose="020F0502020204030204" charset="0"/>
                  <a:sym typeface="SimSun" panose="02010600030101010101" pitchFamily="2" charset="-122"/>
                </a:rPr>
                <a:t>Người phụ trách </a:t>
              </a:r>
              <a:r>
                <a:rPr lang="vi-VN" altLang="zh-CN" sz="1400" dirty="0">
                  <a:solidFill>
                    <a:schemeClr val="bg1"/>
                  </a:solidFill>
                  <a:latin typeface="Calibri" panose="020F0502020204030204" charset="0"/>
                  <a:ea typeface="Calibri" panose="020F0502020204030204" charset="0"/>
                  <a:cs typeface="Calibri" panose="020F0502020204030204" charset="0"/>
                  <a:sym typeface="SimSun" panose="02010600030101010101" pitchFamily="2" charset="-122"/>
                </a:rPr>
                <a:t>chính:</a:t>
              </a:r>
              <a:endParaRPr lang="vi-VN" altLang="zh-CN" sz="1400" dirty="0">
                <a:solidFill>
                  <a:schemeClr val="bg1"/>
                </a:solidFill>
                <a:latin typeface="Calibri" panose="020F0502020204030204" charset="0"/>
                <a:ea typeface="Calibri" panose="020F0502020204030204" charset="0"/>
                <a:cs typeface="Calibri" panose="020F0502020204030204" charset="0"/>
                <a:sym typeface="SimSun" panose="02010600030101010101" pitchFamily="2" charset="-122"/>
              </a:endParaRPr>
            </a:p>
            <a:p>
              <a:pPr lvl="0" algn="l">
                <a:lnSpc>
                  <a:spcPct val="120000"/>
                </a:lnSpc>
              </a:pPr>
              <a:r>
                <a:rPr lang="vi-VN" altLang="zh-CN" sz="1400" dirty="0">
                  <a:solidFill>
                    <a:schemeClr val="bg1"/>
                  </a:solidFill>
                  <a:latin typeface="Calibri" panose="020F0502020204030204" charset="0"/>
                  <a:ea typeface="Calibri" panose="020F0502020204030204" charset="0"/>
                  <a:cs typeface="Calibri" panose="020F0502020204030204" charset="0"/>
                  <a:sym typeface="SimSun" panose="02010600030101010101" pitchFamily="2" charset="-122"/>
                </a:rPr>
                <a:t>Khánh Duy, Tấn Khán</a:t>
              </a:r>
              <a:r>
                <a:rPr lang="vi-VN" altLang="zh-CN" sz="1400" dirty="0">
                  <a:solidFill>
                    <a:schemeClr val="bg1"/>
                  </a:solidFill>
                  <a:latin typeface="Calibri" panose="020F0502020204030204" charset="0"/>
                  <a:ea typeface="Calibri" panose="020F0502020204030204" charset="0"/>
                  <a:cs typeface="Calibri" panose="020F0502020204030204" charset="0"/>
                  <a:sym typeface="SimSun" panose="02010600030101010101" pitchFamily="2" charset="-122"/>
                </a:rPr>
                <a:t>h</a:t>
              </a:r>
              <a:endParaRPr lang="vi-VN" altLang="zh-CN" sz="1400" dirty="0">
                <a:solidFill>
                  <a:schemeClr val="bg1"/>
                </a:solidFill>
                <a:latin typeface="Calibri" panose="020F0502020204030204" charset="0"/>
                <a:ea typeface="Calibri" panose="020F0502020204030204" charset="0"/>
                <a:cs typeface="Calibri" panose="020F0502020204030204" charset="0"/>
                <a:sym typeface="SimSun" panose="02010600030101010101" pitchFamily="2" charset="-122"/>
              </a:endParaRPr>
            </a:p>
          </p:txBody>
        </p:sp>
        <p:sp>
          <p:nvSpPr>
            <p:cNvPr id="14" name="文本框 20"/>
            <p:cNvSpPr txBox="1"/>
            <p:nvPr/>
          </p:nvSpPr>
          <p:spPr>
            <a:xfrm flipH="1">
              <a:off x="6317" y="7129"/>
              <a:ext cx="2506" cy="580"/>
            </a:xfrm>
            <a:prstGeom prst="rect">
              <a:avLst/>
            </a:prstGeom>
            <a:noFill/>
            <a:ln w="9525">
              <a:noFill/>
              <a:miter/>
            </a:ln>
            <a:effectLst>
              <a:outerShdw sx="999" sy="999" algn="ctr" rotWithShape="0">
                <a:srgbClr val="000000"/>
              </a:outerShdw>
            </a:effectLst>
          </p:spPr>
          <p:txBody>
            <a:bodyPr wrap="square" anchor="t">
              <a:spAutoFit/>
            </a:bodyPr>
            <a:lstStyle/>
            <a:p>
              <a:pPr lvl="0" algn="ctr"/>
              <a:r>
                <a:rPr lang="vi-VN" altLang="en-US">
                  <a:solidFill>
                    <a:schemeClr val="bg1"/>
                  </a:solidFill>
                  <a:latin typeface="Calibri" panose="020F0502020204030204" charset="0"/>
                  <a:ea typeface="Calibri" panose="020F0502020204030204" charset="0"/>
                  <a:cs typeface="Calibri" panose="020F0502020204030204" charset="0"/>
                  <a:sym typeface="Arial" panose="020B0604020202020204" pitchFamily="34" charset="0"/>
                </a:rPr>
                <a:t>ĐĂNG </a:t>
              </a:r>
              <a:r>
                <a:rPr lang="vi-VN" altLang="en-US">
                  <a:solidFill>
                    <a:schemeClr val="bg1"/>
                  </a:solidFill>
                  <a:latin typeface="Calibri" panose="020F0502020204030204" charset="0"/>
                  <a:ea typeface="Calibri" panose="020F0502020204030204" charset="0"/>
                  <a:cs typeface="Calibri" panose="020F0502020204030204" charset="0"/>
                  <a:sym typeface="Arial" panose="020B0604020202020204" pitchFamily="34" charset="0"/>
                </a:rPr>
                <a:t>NHẬP</a:t>
              </a:r>
              <a:endParaRPr lang="vi-VN" altLang="en-US">
                <a:solidFill>
                  <a:schemeClr val="bg1"/>
                </a:solidFill>
                <a:latin typeface="Calibri" panose="020F0502020204030204" charset="0"/>
                <a:ea typeface="Calibri" panose="020F0502020204030204" charset="0"/>
                <a:cs typeface="Calibri" panose="020F0502020204030204" charset="0"/>
                <a:sym typeface="Arial" panose="020B0604020202020204" pitchFamily="34" charset="0"/>
              </a:endParaRPr>
            </a:p>
          </p:txBody>
        </p:sp>
        <p:sp>
          <p:nvSpPr>
            <p:cNvPr id="6" name="鸡"/>
            <p:cNvSpPr/>
            <p:nvPr/>
          </p:nvSpPr>
          <p:spPr bwMode="auto">
            <a:xfrm>
              <a:off x="6879" y="5527"/>
              <a:ext cx="1380" cy="1380"/>
            </a:xfrm>
            <a:custGeom>
              <a:avLst/>
              <a:gdLst>
                <a:gd name="T0" fmla="*/ 475638 w 2767"/>
                <a:gd name="T1" fmla="*/ 1480927 h 2721"/>
                <a:gd name="T2" fmla="*/ 1290274 w 2767"/>
                <a:gd name="T3" fmla="*/ 1480927 h 2721"/>
                <a:gd name="T4" fmla="*/ 1464002 w 2767"/>
                <a:gd name="T5" fmla="*/ 1152701 h 2721"/>
                <a:gd name="T6" fmla="*/ 1521911 w 2767"/>
                <a:gd name="T7" fmla="*/ 1094740 h 2721"/>
                <a:gd name="T8" fmla="*/ 1800397 w 2767"/>
                <a:gd name="T9" fmla="*/ 978167 h 2721"/>
                <a:gd name="T10" fmla="*/ 1674818 w 2767"/>
                <a:gd name="T11" fmla="*/ 853129 h 2721"/>
                <a:gd name="T12" fmla="*/ 1639031 w 2767"/>
                <a:gd name="T13" fmla="*/ 858990 h 2721"/>
                <a:gd name="T14" fmla="*/ 1655949 w 2767"/>
                <a:gd name="T15" fmla="*/ 797773 h 2721"/>
                <a:gd name="T16" fmla="*/ 1530370 w 2767"/>
                <a:gd name="T17" fmla="*/ 672083 h 2721"/>
                <a:gd name="T18" fmla="*/ 1405442 w 2767"/>
                <a:gd name="T19" fmla="*/ 797773 h 2721"/>
                <a:gd name="T20" fmla="*/ 1460098 w 2767"/>
                <a:gd name="T21" fmla="*/ 900669 h 2721"/>
                <a:gd name="T22" fmla="*/ 1357943 w 2767"/>
                <a:gd name="T23" fmla="*/ 1002915 h 2721"/>
                <a:gd name="T24" fmla="*/ 1348834 w 2767"/>
                <a:gd name="T25" fmla="*/ 990541 h 2721"/>
                <a:gd name="T26" fmla="*/ 780150 w 2767"/>
                <a:gd name="T27" fmla="*/ 1313558 h 2721"/>
                <a:gd name="T28" fmla="*/ 1305890 w 2767"/>
                <a:gd name="T29" fmla="*/ 898065 h 2721"/>
                <a:gd name="T30" fmla="*/ 320128 w 2767"/>
                <a:gd name="T31" fmla="*/ 938442 h 2721"/>
                <a:gd name="T32" fmla="*/ 231638 w 2767"/>
                <a:gd name="T33" fmla="*/ 938442 h 2721"/>
                <a:gd name="T34" fmla="*/ 28629 w 2767"/>
                <a:gd name="T35" fmla="*/ 925417 h 2721"/>
                <a:gd name="T36" fmla="*/ 475638 w 2767"/>
                <a:gd name="T37" fmla="*/ 1480927 h 2721"/>
                <a:gd name="T38" fmla="*/ 392353 w 2767"/>
                <a:gd name="T39" fmla="*/ 1772033 h 2721"/>
                <a:gd name="T40" fmla="*/ 1402839 w 2767"/>
                <a:gd name="T41" fmla="*/ 1772033 h 2721"/>
                <a:gd name="T42" fmla="*/ 1402839 w 2767"/>
                <a:gd name="T43" fmla="*/ 1699745 h 2721"/>
                <a:gd name="T44" fmla="*/ 392353 w 2767"/>
                <a:gd name="T45" fmla="*/ 1699745 h 2721"/>
                <a:gd name="T46" fmla="*/ 392353 w 2767"/>
                <a:gd name="T47" fmla="*/ 1772033 h 2721"/>
                <a:gd name="T48" fmla="*/ 898572 w 2767"/>
                <a:gd name="T49" fmla="*/ 1670439 h 2721"/>
                <a:gd name="T50" fmla="*/ 1797144 w 2767"/>
                <a:gd name="T51" fmla="*/ 1519351 h 2721"/>
                <a:gd name="T52" fmla="*/ 0 w 2767"/>
                <a:gd name="T53" fmla="*/ 1519351 h 2721"/>
                <a:gd name="T54" fmla="*/ 898572 w 2767"/>
                <a:gd name="T55" fmla="*/ 1670439 h 2721"/>
                <a:gd name="T56" fmla="*/ 897921 w 2767"/>
                <a:gd name="T57" fmla="*/ 399212 h 2721"/>
                <a:gd name="T58" fmla="*/ 914188 w 2767"/>
                <a:gd name="T59" fmla="*/ 179743 h 2721"/>
                <a:gd name="T60" fmla="*/ 895969 w 2767"/>
                <a:gd name="T61" fmla="*/ 0 h 2721"/>
                <a:gd name="T62" fmla="*/ 897921 w 2767"/>
                <a:gd name="T63" fmla="*/ 399212 h 2721"/>
                <a:gd name="T64" fmla="*/ 750220 w 2767"/>
                <a:gd name="T65" fmla="*/ 478013 h 2721"/>
                <a:gd name="T66" fmla="*/ 761281 w 2767"/>
                <a:gd name="T67" fmla="*/ 330832 h 2721"/>
                <a:gd name="T68" fmla="*/ 748918 w 2767"/>
                <a:gd name="T69" fmla="*/ 210352 h 2721"/>
                <a:gd name="T70" fmla="*/ 750220 w 2767"/>
                <a:gd name="T71" fmla="*/ 478013 h 272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2767" h="2721">
                  <a:moveTo>
                    <a:pt x="731" y="2274"/>
                  </a:moveTo>
                  <a:cubicBezTo>
                    <a:pt x="1983" y="2274"/>
                    <a:pt x="1983" y="2274"/>
                    <a:pt x="1983" y="2274"/>
                  </a:cubicBezTo>
                  <a:cubicBezTo>
                    <a:pt x="2210" y="2274"/>
                    <a:pt x="2245" y="1837"/>
                    <a:pt x="2250" y="1770"/>
                  </a:cubicBezTo>
                  <a:cubicBezTo>
                    <a:pt x="2339" y="1681"/>
                    <a:pt x="2339" y="1681"/>
                    <a:pt x="2339" y="1681"/>
                  </a:cubicBezTo>
                  <a:cubicBezTo>
                    <a:pt x="2489" y="1840"/>
                    <a:pt x="2767" y="1785"/>
                    <a:pt x="2767" y="1502"/>
                  </a:cubicBezTo>
                  <a:cubicBezTo>
                    <a:pt x="2767" y="1396"/>
                    <a:pt x="2681" y="1310"/>
                    <a:pt x="2574" y="1310"/>
                  </a:cubicBezTo>
                  <a:cubicBezTo>
                    <a:pt x="2555" y="1310"/>
                    <a:pt x="2537" y="1314"/>
                    <a:pt x="2519" y="1319"/>
                  </a:cubicBezTo>
                  <a:cubicBezTo>
                    <a:pt x="2535" y="1291"/>
                    <a:pt x="2545" y="1259"/>
                    <a:pt x="2545" y="1225"/>
                  </a:cubicBezTo>
                  <a:cubicBezTo>
                    <a:pt x="2545" y="1118"/>
                    <a:pt x="2459" y="1032"/>
                    <a:pt x="2352" y="1032"/>
                  </a:cubicBezTo>
                  <a:cubicBezTo>
                    <a:pt x="2246" y="1032"/>
                    <a:pt x="2160" y="1118"/>
                    <a:pt x="2160" y="1225"/>
                  </a:cubicBezTo>
                  <a:cubicBezTo>
                    <a:pt x="2160" y="1291"/>
                    <a:pt x="2193" y="1349"/>
                    <a:pt x="2244" y="1383"/>
                  </a:cubicBezTo>
                  <a:cubicBezTo>
                    <a:pt x="2087" y="1540"/>
                    <a:pt x="2087" y="1540"/>
                    <a:pt x="2087" y="1540"/>
                  </a:cubicBezTo>
                  <a:cubicBezTo>
                    <a:pt x="2073" y="1521"/>
                    <a:pt x="2073" y="1521"/>
                    <a:pt x="2073" y="1521"/>
                  </a:cubicBezTo>
                  <a:cubicBezTo>
                    <a:pt x="2073" y="1521"/>
                    <a:pt x="1258" y="1168"/>
                    <a:pt x="1199" y="2017"/>
                  </a:cubicBezTo>
                  <a:cubicBezTo>
                    <a:pt x="1046" y="1141"/>
                    <a:pt x="1976" y="1309"/>
                    <a:pt x="2007" y="1379"/>
                  </a:cubicBezTo>
                  <a:cubicBezTo>
                    <a:pt x="1574" y="355"/>
                    <a:pt x="343" y="1060"/>
                    <a:pt x="492" y="1441"/>
                  </a:cubicBezTo>
                  <a:cubicBezTo>
                    <a:pt x="419" y="1580"/>
                    <a:pt x="384" y="1497"/>
                    <a:pt x="356" y="1441"/>
                  </a:cubicBezTo>
                  <a:cubicBezTo>
                    <a:pt x="236" y="1127"/>
                    <a:pt x="72" y="1347"/>
                    <a:pt x="44" y="1421"/>
                  </a:cubicBezTo>
                  <a:cubicBezTo>
                    <a:pt x="17" y="1495"/>
                    <a:pt x="13" y="2274"/>
                    <a:pt x="731" y="2274"/>
                  </a:cubicBezTo>
                  <a:close/>
                  <a:moveTo>
                    <a:pt x="603" y="2721"/>
                  </a:moveTo>
                  <a:cubicBezTo>
                    <a:pt x="2156" y="2721"/>
                    <a:pt x="2156" y="2721"/>
                    <a:pt x="2156" y="2721"/>
                  </a:cubicBezTo>
                  <a:cubicBezTo>
                    <a:pt x="2156" y="2610"/>
                    <a:pt x="2156" y="2610"/>
                    <a:pt x="2156" y="2610"/>
                  </a:cubicBezTo>
                  <a:cubicBezTo>
                    <a:pt x="603" y="2610"/>
                    <a:pt x="603" y="2610"/>
                    <a:pt x="603" y="2610"/>
                  </a:cubicBezTo>
                  <a:lnTo>
                    <a:pt x="603" y="2721"/>
                  </a:lnTo>
                  <a:close/>
                  <a:moveTo>
                    <a:pt x="1381" y="2565"/>
                  </a:moveTo>
                  <a:cubicBezTo>
                    <a:pt x="2117" y="2565"/>
                    <a:pt x="2717" y="2462"/>
                    <a:pt x="2762" y="2333"/>
                  </a:cubicBezTo>
                  <a:cubicBezTo>
                    <a:pt x="0" y="2333"/>
                    <a:pt x="0" y="2333"/>
                    <a:pt x="0" y="2333"/>
                  </a:cubicBezTo>
                  <a:cubicBezTo>
                    <a:pt x="45" y="2462"/>
                    <a:pt x="646" y="2565"/>
                    <a:pt x="1381" y="2565"/>
                  </a:cubicBezTo>
                  <a:close/>
                  <a:moveTo>
                    <a:pt x="1380" y="613"/>
                  </a:moveTo>
                  <a:cubicBezTo>
                    <a:pt x="1414" y="613"/>
                    <a:pt x="1627" y="460"/>
                    <a:pt x="1405" y="276"/>
                  </a:cubicBezTo>
                  <a:cubicBezTo>
                    <a:pt x="1363" y="228"/>
                    <a:pt x="1304" y="142"/>
                    <a:pt x="1377" y="0"/>
                  </a:cubicBezTo>
                  <a:cubicBezTo>
                    <a:pt x="996" y="166"/>
                    <a:pt x="1459" y="366"/>
                    <a:pt x="1380" y="613"/>
                  </a:cubicBezTo>
                  <a:close/>
                  <a:moveTo>
                    <a:pt x="1153" y="734"/>
                  </a:moveTo>
                  <a:cubicBezTo>
                    <a:pt x="1176" y="734"/>
                    <a:pt x="1319" y="631"/>
                    <a:pt x="1170" y="508"/>
                  </a:cubicBezTo>
                  <a:cubicBezTo>
                    <a:pt x="1142" y="476"/>
                    <a:pt x="1103" y="418"/>
                    <a:pt x="1151" y="323"/>
                  </a:cubicBezTo>
                  <a:cubicBezTo>
                    <a:pt x="896" y="435"/>
                    <a:pt x="1207" y="569"/>
                    <a:pt x="1153" y="734"/>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charset="0"/>
                  <a:ea typeface="SimSun"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charset="0"/>
                  <a:ea typeface="SimSun"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charset="0"/>
                  <a:ea typeface="SimSun"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charset="0"/>
                  <a:ea typeface="SimSun"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charset="0"/>
                  <a:ea typeface="SimSun"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SimSun"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SimSun"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SimSun"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SimSun" panose="02010600030101010101" pitchFamily="2" charset="-122"/>
                  <a:cs typeface="+mn-cs"/>
                </a:defRPr>
              </a:lvl9pPr>
            </a:lstStyle>
            <a:p>
              <a:endParaRPr lang="zh-CN" altLang="en-US">
                <a:ea typeface="Calibri" panose="020F0502020204030204" charset="0"/>
                <a:cs typeface="Calibri" panose="020F0502020204030204" charset="0"/>
              </a:endParaRPr>
            </a:p>
          </p:txBody>
        </p:sp>
      </p:grpSp>
      <p:sp>
        <p:nvSpPr>
          <p:cNvPr id="7" name="碗筷"/>
          <p:cNvSpPr/>
          <p:nvPr/>
        </p:nvSpPr>
        <p:spPr bwMode="auto">
          <a:xfrm>
            <a:off x="1821815" y="3693795"/>
            <a:ext cx="876300" cy="735330"/>
          </a:xfrm>
          <a:custGeom>
            <a:avLst/>
            <a:gdLst>
              <a:gd name="T0" fmla="*/ 2147483646 w 8126"/>
              <a:gd name="T1" fmla="*/ 2147483646 h 6743"/>
              <a:gd name="T2" fmla="*/ 2147483646 w 8126"/>
              <a:gd name="T3" fmla="*/ 2147483646 h 6743"/>
              <a:gd name="T4" fmla="*/ 2147483646 w 8126"/>
              <a:gd name="T5" fmla="*/ 2147483646 h 6743"/>
              <a:gd name="T6" fmla="*/ 2147483646 w 8126"/>
              <a:gd name="T7" fmla="*/ 2147483646 h 6743"/>
              <a:gd name="T8" fmla="*/ 2147483646 w 8126"/>
              <a:gd name="T9" fmla="*/ 2147483646 h 6743"/>
              <a:gd name="T10" fmla="*/ 2147483646 w 8126"/>
              <a:gd name="T11" fmla="*/ 2147483646 h 6743"/>
              <a:gd name="T12" fmla="*/ 2147483646 w 8126"/>
              <a:gd name="T13" fmla="*/ 2147483646 h 6743"/>
              <a:gd name="T14" fmla="*/ 2147483646 w 8126"/>
              <a:gd name="T15" fmla="*/ 2147483646 h 6743"/>
              <a:gd name="T16" fmla="*/ 2147483646 w 8126"/>
              <a:gd name="T17" fmla="*/ 2147483646 h 6743"/>
              <a:gd name="T18" fmla="*/ 2147483646 w 8126"/>
              <a:gd name="T19" fmla="*/ 2147483646 h 6743"/>
              <a:gd name="T20" fmla="*/ 2147483646 w 8126"/>
              <a:gd name="T21" fmla="*/ 2147483646 h 6743"/>
              <a:gd name="T22" fmla="*/ 2147483646 w 8126"/>
              <a:gd name="T23" fmla="*/ 2147483646 h 6743"/>
              <a:gd name="T24" fmla="*/ 2147483646 w 8126"/>
              <a:gd name="T25" fmla="*/ 2147483646 h 6743"/>
              <a:gd name="T26" fmla="*/ 2147483646 w 8126"/>
              <a:gd name="T27" fmla="*/ 2147483646 h 6743"/>
              <a:gd name="T28" fmla="*/ 2147483646 w 8126"/>
              <a:gd name="T29" fmla="*/ 2147483646 h 6743"/>
              <a:gd name="T30" fmla="*/ 322112854 w 8126"/>
              <a:gd name="T31" fmla="*/ 2147483646 h 6743"/>
              <a:gd name="T32" fmla="*/ 2147483646 w 8126"/>
              <a:gd name="T33" fmla="*/ 2147483646 h 6743"/>
              <a:gd name="T34" fmla="*/ 2147483646 w 8126"/>
              <a:gd name="T35" fmla="*/ 2147483646 h 6743"/>
              <a:gd name="T36" fmla="*/ 2147483646 w 8126"/>
              <a:gd name="T37" fmla="*/ 2147483646 h 6743"/>
              <a:gd name="T38" fmla="*/ 2147483646 w 8126"/>
              <a:gd name="T39" fmla="*/ 2147483646 h 6743"/>
              <a:gd name="T40" fmla="*/ 2147483646 w 8126"/>
              <a:gd name="T41" fmla="*/ 2147483646 h 6743"/>
              <a:gd name="T42" fmla="*/ 2147483646 w 8126"/>
              <a:gd name="T43" fmla="*/ 2147483646 h 6743"/>
              <a:gd name="T44" fmla="*/ 2147483646 w 8126"/>
              <a:gd name="T45" fmla="*/ 2147483646 h 6743"/>
              <a:gd name="T46" fmla="*/ 2147483646 w 8126"/>
              <a:gd name="T47" fmla="*/ 2147483646 h 6743"/>
              <a:gd name="T48" fmla="*/ 2147483646 w 8126"/>
              <a:gd name="T49" fmla="*/ 2147483646 h 6743"/>
              <a:gd name="T50" fmla="*/ 2147483646 w 8126"/>
              <a:gd name="T51" fmla="*/ 2147483646 h 6743"/>
              <a:gd name="T52" fmla="*/ 2147483646 w 8126"/>
              <a:gd name="T53" fmla="*/ 2147483646 h 6743"/>
              <a:gd name="T54" fmla="*/ 2147483646 w 8126"/>
              <a:gd name="T55" fmla="*/ 2147483646 h 6743"/>
              <a:gd name="T56" fmla="*/ 2147483646 w 8126"/>
              <a:gd name="T57" fmla="*/ 2147483646 h 6743"/>
              <a:gd name="T58" fmla="*/ 2147483646 w 8126"/>
              <a:gd name="T59" fmla="*/ 2147483646 h 6743"/>
              <a:gd name="T60" fmla="*/ 2147483646 w 8126"/>
              <a:gd name="T61" fmla="*/ 2147483646 h 6743"/>
              <a:gd name="T62" fmla="*/ 2147483646 w 8126"/>
              <a:gd name="T63" fmla="*/ 2147483646 h 6743"/>
              <a:gd name="T64" fmla="*/ 2147483646 w 8126"/>
              <a:gd name="T65" fmla="*/ 2147483646 h 6743"/>
              <a:gd name="T66" fmla="*/ 2147483646 w 8126"/>
              <a:gd name="T67" fmla="*/ 2147483646 h 6743"/>
              <a:gd name="T68" fmla="*/ 2147483646 w 8126"/>
              <a:gd name="T69" fmla="*/ 2147483646 h 6743"/>
              <a:gd name="T70" fmla="*/ 2147483646 w 8126"/>
              <a:gd name="T71" fmla="*/ 2147483646 h 6743"/>
              <a:gd name="T72" fmla="*/ 2147483646 w 8126"/>
              <a:gd name="T73" fmla="*/ 2147483646 h 6743"/>
              <a:gd name="T74" fmla="*/ 2147483646 w 8126"/>
              <a:gd name="T75" fmla="*/ 2147483646 h 6743"/>
              <a:gd name="T76" fmla="*/ 2147483646 w 8126"/>
              <a:gd name="T77" fmla="*/ 2147483646 h 6743"/>
              <a:gd name="T78" fmla="*/ 2147483646 w 8126"/>
              <a:gd name="T79" fmla="*/ 2147483646 h 6743"/>
              <a:gd name="T80" fmla="*/ 2147483646 w 8126"/>
              <a:gd name="T81" fmla="*/ 2147483646 h 6743"/>
              <a:gd name="T82" fmla="*/ 2147483646 w 8126"/>
              <a:gd name="T83" fmla="*/ 2147483646 h 6743"/>
              <a:gd name="T84" fmla="*/ 2147483646 w 8126"/>
              <a:gd name="T85" fmla="*/ 2147483646 h 6743"/>
              <a:gd name="T86" fmla="*/ 2147483646 w 8126"/>
              <a:gd name="T87" fmla="*/ 2147483646 h 6743"/>
              <a:gd name="T88" fmla="*/ 2147483646 w 8126"/>
              <a:gd name="T89" fmla="*/ 2147483646 h 6743"/>
              <a:gd name="T90" fmla="*/ 2147483646 w 8126"/>
              <a:gd name="T91" fmla="*/ 2147483646 h 6743"/>
              <a:gd name="T92" fmla="*/ 2147483646 w 8126"/>
              <a:gd name="T93" fmla="*/ 2147483646 h 6743"/>
              <a:gd name="T94" fmla="*/ 2147483646 w 8126"/>
              <a:gd name="T95" fmla="*/ 2147483646 h 6743"/>
              <a:gd name="T96" fmla="*/ 2147483646 w 8126"/>
              <a:gd name="T97" fmla="*/ 2147483646 h 6743"/>
              <a:gd name="T98" fmla="*/ 2147483646 w 8126"/>
              <a:gd name="T99" fmla="*/ 2147483646 h 6743"/>
              <a:gd name="T100" fmla="*/ 2147483646 w 8126"/>
              <a:gd name="T101" fmla="*/ 2147483646 h 6743"/>
              <a:gd name="T102" fmla="*/ 2147483646 w 8126"/>
              <a:gd name="T103" fmla="*/ 2147483646 h 6743"/>
              <a:gd name="T104" fmla="*/ 2147483646 w 8126"/>
              <a:gd name="T105" fmla="*/ 2147483646 h 6743"/>
              <a:gd name="T106" fmla="*/ 2147483646 w 8126"/>
              <a:gd name="T107" fmla="*/ 2147483646 h 6743"/>
              <a:gd name="T108" fmla="*/ 2147483646 w 8126"/>
              <a:gd name="T109" fmla="*/ 2147483646 h 6743"/>
              <a:gd name="T110" fmla="*/ 2147483646 w 8126"/>
              <a:gd name="T111" fmla="*/ 2147483646 h 6743"/>
              <a:gd name="T112" fmla="*/ 2147483646 w 8126"/>
              <a:gd name="T113" fmla="*/ 2147483646 h 6743"/>
              <a:gd name="T114" fmla="*/ 2147483646 w 8126"/>
              <a:gd name="T115" fmla="*/ 2147483646 h 6743"/>
              <a:gd name="T116" fmla="*/ 2147483646 w 8126"/>
              <a:gd name="T117" fmla="*/ 2147483646 h 6743"/>
              <a:gd name="T118" fmla="*/ 2147483646 w 8126"/>
              <a:gd name="T119" fmla="*/ 2147483646 h 6743"/>
              <a:gd name="T120" fmla="*/ 2147483646 w 8126"/>
              <a:gd name="T121" fmla="*/ 2147483646 h 6743"/>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8126" h="6743">
                <a:moveTo>
                  <a:pt x="8126" y="0"/>
                </a:moveTo>
                <a:lnTo>
                  <a:pt x="8126" y="363"/>
                </a:lnTo>
                <a:lnTo>
                  <a:pt x="3058" y="363"/>
                </a:lnTo>
                <a:lnTo>
                  <a:pt x="3098" y="727"/>
                </a:lnTo>
                <a:lnTo>
                  <a:pt x="8126" y="686"/>
                </a:lnTo>
                <a:lnTo>
                  <a:pt x="8107" y="1029"/>
                </a:lnTo>
                <a:lnTo>
                  <a:pt x="3078" y="1070"/>
                </a:lnTo>
                <a:lnTo>
                  <a:pt x="3062" y="1122"/>
                </a:lnTo>
                <a:lnTo>
                  <a:pt x="3045" y="1172"/>
                </a:lnTo>
                <a:lnTo>
                  <a:pt x="3024" y="1220"/>
                </a:lnTo>
                <a:lnTo>
                  <a:pt x="3003" y="1269"/>
                </a:lnTo>
                <a:lnTo>
                  <a:pt x="2979" y="1318"/>
                </a:lnTo>
                <a:lnTo>
                  <a:pt x="2953" y="1366"/>
                </a:lnTo>
                <a:lnTo>
                  <a:pt x="2925" y="1416"/>
                </a:lnTo>
                <a:lnTo>
                  <a:pt x="2896" y="1468"/>
                </a:lnTo>
                <a:lnTo>
                  <a:pt x="2833" y="1578"/>
                </a:lnTo>
                <a:lnTo>
                  <a:pt x="2761" y="1701"/>
                </a:lnTo>
                <a:lnTo>
                  <a:pt x="2721" y="1767"/>
                </a:lnTo>
                <a:lnTo>
                  <a:pt x="2681" y="1839"/>
                </a:lnTo>
                <a:lnTo>
                  <a:pt x="2638" y="1916"/>
                </a:lnTo>
                <a:lnTo>
                  <a:pt x="2594" y="1999"/>
                </a:lnTo>
                <a:lnTo>
                  <a:pt x="2579" y="2033"/>
                </a:lnTo>
                <a:lnTo>
                  <a:pt x="2565" y="2068"/>
                </a:lnTo>
                <a:lnTo>
                  <a:pt x="2552" y="2101"/>
                </a:lnTo>
                <a:lnTo>
                  <a:pt x="2541" y="2136"/>
                </a:lnTo>
                <a:lnTo>
                  <a:pt x="2530" y="2170"/>
                </a:lnTo>
                <a:lnTo>
                  <a:pt x="2522" y="2203"/>
                </a:lnTo>
                <a:lnTo>
                  <a:pt x="2514" y="2236"/>
                </a:lnTo>
                <a:lnTo>
                  <a:pt x="2507" y="2269"/>
                </a:lnTo>
                <a:lnTo>
                  <a:pt x="2502" y="2303"/>
                </a:lnTo>
                <a:lnTo>
                  <a:pt x="2499" y="2335"/>
                </a:lnTo>
                <a:lnTo>
                  <a:pt x="2497" y="2369"/>
                </a:lnTo>
                <a:lnTo>
                  <a:pt x="2497" y="2401"/>
                </a:lnTo>
                <a:lnTo>
                  <a:pt x="2498" y="2435"/>
                </a:lnTo>
                <a:lnTo>
                  <a:pt x="2501" y="2467"/>
                </a:lnTo>
                <a:lnTo>
                  <a:pt x="2506" y="2500"/>
                </a:lnTo>
                <a:lnTo>
                  <a:pt x="2512" y="2532"/>
                </a:lnTo>
                <a:lnTo>
                  <a:pt x="2521" y="2566"/>
                </a:lnTo>
                <a:lnTo>
                  <a:pt x="2531" y="2598"/>
                </a:lnTo>
                <a:lnTo>
                  <a:pt x="2544" y="2631"/>
                </a:lnTo>
                <a:lnTo>
                  <a:pt x="2558" y="2664"/>
                </a:lnTo>
                <a:lnTo>
                  <a:pt x="2575" y="2697"/>
                </a:lnTo>
                <a:lnTo>
                  <a:pt x="2594" y="2731"/>
                </a:lnTo>
                <a:lnTo>
                  <a:pt x="2615" y="2763"/>
                </a:lnTo>
                <a:lnTo>
                  <a:pt x="2638" y="2797"/>
                </a:lnTo>
                <a:lnTo>
                  <a:pt x="2665" y="2830"/>
                </a:lnTo>
                <a:lnTo>
                  <a:pt x="2692" y="2864"/>
                </a:lnTo>
                <a:lnTo>
                  <a:pt x="2724" y="2897"/>
                </a:lnTo>
                <a:lnTo>
                  <a:pt x="2756" y="2931"/>
                </a:lnTo>
                <a:lnTo>
                  <a:pt x="2792" y="2966"/>
                </a:lnTo>
                <a:lnTo>
                  <a:pt x="2832" y="2999"/>
                </a:lnTo>
                <a:lnTo>
                  <a:pt x="2872" y="3034"/>
                </a:lnTo>
                <a:lnTo>
                  <a:pt x="2916" y="3069"/>
                </a:lnTo>
                <a:lnTo>
                  <a:pt x="7278" y="3069"/>
                </a:lnTo>
                <a:lnTo>
                  <a:pt x="7272" y="3145"/>
                </a:lnTo>
                <a:lnTo>
                  <a:pt x="7264" y="3221"/>
                </a:lnTo>
                <a:lnTo>
                  <a:pt x="7256" y="3295"/>
                </a:lnTo>
                <a:lnTo>
                  <a:pt x="7245" y="3369"/>
                </a:lnTo>
                <a:lnTo>
                  <a:pt x="7234" y="3443"/>
                </a:lnTo>
                <a:lnTo>
                  <a:pt x="7221" y="3515"/>
                </a:lnTo>
                <a:lnTo>
                  <a:pt x="7207" y="3587"/>
                </a:lnTo>
                <a:lnTo>
                  <a:pt x="7192" y="3659"/>
                </a:lnTo>
                <a:lnTo>
                  <a:pt x="7177" y="3730"/>
                </a:lnTo>
                <a:lnTo>
                  <a:pt x="7160" y="3799"/>
                </a:lnTo>
                <a:lnTo>
                  <a:pt x="7141" y="3868"/>
                </a:lnTo>
                <a:lnTo>
                  <a:pt x="7121" y="3936"/>
                </a:lnTo>
                <a:lnTo>
                  <a:pt x="7100" y="4003"/>
                </a:lnTo>
                <a:lnTo>
                  <a:pt x="7080" y="4070"/>
                </a:lnTo>
                <a:lnTo>
                  <a:pt x="7056" y="4136"/>
                </a:lnTo>
                <a:lnTo>
                  <a:pt x="7033" y="4201"/>
                </a:lnTo>
                <a:lnTo>
                  <a:pt x="7009" y="4265"/>
                </a:lnTo>
                <a:lnTo>
                  <a:pt x="6983" y="4329"/>
                </a:lnTo>
                <a:lnTo>
                  <a:pt x="6957" y="4391"/>
                </a:lnTo>
                <a:lnTo>
                  <a:pt x="6930" y="4454"/>
                </a:lnTo>
                <a:lnTo>
                  <a:pt x="6902" y="4514"/>
                </a:lnTo>
                <a:lnTo>
                  <a:pt x="6873" y="4575"/>
                </a:lnTo>
                <a:lnTo>
                  <a:pt x="6843" y="4635"/>
                </a:lnTo>
                <a:lnTo>
                  <a:pt x="6813" y="4693"/>
                </a:lnTo>
                <a:lnTo>
                  <a:pt x="6782" y="4751"/>
                </a:lnTo>
                <a:lnTo>
                  <a:pt x="6750" y="4808"/>
                </a:lnTo>
                <a:lnTo>
                  <a:pt x="6718" y="4864"/>
                </a:lnTo>
                <a:lnTo>
                  <a:pt x="6684" y="4919"/>
                </a:lnTo>
                <a:lnTo>
                  <a:pt x="6651" y="4973"/>
                </a:lnTo>
                <a:lnTo>
                  <a:pt x="6616" y="5028"/>
                </a:lnTo>
                <a:lnTo>
                  <a:pt x="6581" y="5080"/>
                </a:lnTo>
                <a:lnTo>
                  <a:pt x="6545" y="5132"/>
                </a:lnTo>
                <a:lnTo>
                  <a:pt x="6509" y="5183"/>
                </a:lnTo>
                <a:lnTo>
                  <a:pt x="6472" y="5233"/>
                </a:lnTo>
                <a:lnTo>
                  <a:pt x="6435" y="5282"/>
                </a:lnTo>
                <a:lnTo>
                  <a:pt x="6398" y="5330"/>
                </a:lnTo>
                <a:lnTo>
                  <a:pt x="6360" y="5378"/>
                </a:lnTo>
                <a:lnTo>
                  <a:pt x="6322" y="5424"/>
                </a:lnTo>
                <a:lnTo>
                  <a:pt x="6282" y="5471"/>
                </a:lnTo>
                <a:lnTo>
                  <a:pt x="6243" y="5515"/>
                </a:lnTo>
                <a:lnTo>
                  <a:pt x="6203" y="5559"/>
                </a:lnTo>
                <a:lnTo>
                  <a:pt x="6164" y="5602"/>
                </a:lnTo>
                <a:lnTo>
                  <a:pt x="6123" y="5643"/>
                </a:lnTo>
                <a:lnTo>
                  <a:pt x="6083" y="5684"/>
                </a:lnTo>
                <a:lnTo>
                  <a:pt x="6042" y="5724"/>
                </a:lnTo>
                <a:lnTo>
                  <a:pt x="6002" y="5764"/>
                </a:lnTo>
                <a:lnTo>
                  <a:pt x="5960" y="5802"/>
                </a:lnTo>
                <a:lnTo>
                  <a:pt x="5919" y="5839"/>
                </a:lnTo>
                <a:lnTo>
                  <a:pt x="5878" y="5875"/>
                </a:lnTo>
                <a:lnTo>
                  <a:pt x="5836" y="5910"/>
                </a:lnTo>
                <a:lnTo>
                  <a:pt x="5794" y="5945"/>
                </a:lnTo>
                <a:lnTo>
                  <a:pt x="5754" y="5978"/>
                </a:lnTo>
                <a:lnTo>
                  <a:pt x="5712" y="6011"/>
                </a:lnTo>
                <a:lnTo>
                  <a:pt x="5670" y="6042"/>
                </a:lnTo>
                <a:lnTo>
                  <a:pt x="5628" y="6072"/>
                </a:lnTo>
                <a:lnTo>
                  <a:pt x="5587" y="6101"/>
                </a:lnTo>
                <a:lnTo>
                  <a:pt x="5545" y="6130"/>
                </a:lnTo>
                <a:lnTo>
                  <a:pt x="5504" y="6157"/>
                </a:lnTo>
                <a:lnTo>
                  <a:pt x="5463" y="6183"/>
                </a:lnTo>
                <a:lnTo>
                  <a:pt x="5422" y="6209"/>
                </a:lnTo>
                <a:lnTo>
                  <a:pt x="5380" y="6233"/>
                </a:lnTo>
                <a:lnTo>
                  <a:pt x="5340" y="6256"/>
                </a:lnTo>
                <a:lnTo>
                  <a:pt x="5299" y="6278"/>
                </a:lnTo>
                <a:lnTo>
                  <a:pt x="5259" y="6299"/>
                </a:lnTo>
                <a:lnTo>
                  <a:pt x="5219" y="6743"/>
                </a:lnTo>
                <a:lnTo>
                  <a:pt x="1988" y="6743"/>
                </a:lnTo>
                <a:lnTo>
                  <a:pt x="1988" y="6340"/>
                </a:lnTo>
                <a:lnTo>
                  <a:pt x="1898" y="6288"/>
                </a:lnTo>
                <a:lnTo>
                  <a:pt x="1813" y="6236"/>
                </a:lnTo>
                <a:lnTo>
                  <a:pt x="1729" y="6182"/>
                </a:lnTo>
                <a:lnTo>
                  <a:pt x="1648" y="6127"/>
                </a:lnTo>
                <a:lnTo>
                  <a:pt x="1569" y="6071"/>
                </a:lnTo>
                <a:lnTo>
                  <a:pt x="1494" y="6015"/>
                </a:lnTo>
                <a:lnTo>
                  <a:pt x="1420" y="5957"/>
                </a:lnTo>
                <a:lnTo>
                  <a:pt x="1349" y="5899"/>
                </a:lnTo>
                <a:lnTo>
                  <a:pt x="1279" y="5840"/>
                </a:lnTo>
                <a:lnTo>
                  <a:pt x="1213" y="5781"/>
                </a:lnTo>
                <a:lnTo>
                  <a:pt x="1150" y="5721"/>
                </a:lnTo>
                <a:lnTo>
                  <a:pt x="1087" y="5661"/>
                </a:lnTo>
                <a:lnTo>
                  <a:pt x="1027" y="5599"/>
                </a:lnTo>
                <a:lnTo>
                  <a:pt x="970" y="5538"/>
                </a:lnTo>
                <a:lnTo>
                  <a:pt x="914" y="5475"/>
                </a:lnTo>
                <a:lnTo>
                  <a:pt x="861" y="5414"/>
                </a:lnTo>
                <a:lnTo>
                  <a:pt x="809" y="5351"/>
                </a:lnTo>
                <a:lnTo>
                  <a:pt x="760" y="5287"/>
                </a:lnTo>
                <a:lnTo>
                  <a:pt x="713" y="5225"/>
                </a:lnTo>
                <a:lnTo>
                  <a:pt x="666" y="5162"/>
                </a:lnTo>
                <a:lnTo>
                  <a:pt x="623" y="5098"/>
                </a:lnTo>
                <a:lnTo>
                  <a:pt x="582" y="5036"/>
                </a:lnTo>
                <a:lnTo>
                  <a:pt x="541" y="4972"/>
                </a:lnTo>
                <a:lnTo>
                  <a:pt x="503" y="4910"/>
                </a:lnTo>
                <a:lnTo>
                  <a:pt x="467" y="4846"/>
                </a:lnTo>
                <a:lnTo>
                  <a:pt x="432" y="4783"/>
                </a:lnTo>
                <a:lnTo>
                  <a:pt x="399" y="4721"/>
                </a:lnTo>
                <a:lnTo>
                  <a:pt x="367" y="4659"/>
                </a:lnTo>
                <a:lnTo>
                  <a:pt x="338" y="4597"/>
                </a:lnTo>
                <a:lnTo>
                  <a:pt x="309" y="4536"/>
                </a:lnTo>
                <a:lnTo>
                  <a:pt x="283" y="4475"/>
                </a:lnTo>
                <a:lnTo>
                  <a:pt x="257" y="4415"/>
                </a:lnTo>
                <a:lnTo>
                  <a:pt x="234" y="4354"/>
                </a:lnTo>
                <a:lnTo>
                  <a:pt x="212" y="4295"/>
                </a:lnTo>
                <a:lnTo>
                  <a:pt x="191" y="4237"/>
                </a:lnTo>
                <a:lnTo>
                  <a:pt x="171" y="4179"/>
                </a:lnTo>
                <a:lnTo>
                  <a:pt x="153" y="4123"/>
                </a:lnTo>
                <a:lnTo>
                  <a:pt x="135" y="4067"/>
                </a:lnTo>
                <a:lnTo>
                  <a:pt x="119" y="4011"/>
                </a:lnTo>
                <a:lnTo>
                  <a:pt x="105" y="3958"/>
                </a:lnTo>
                <a:lnTo>
                  <a:pt x="91" y="3905"/>
                </a:lnTo>
                <a:lnTo>
                  <a:pt x="79" y="3853"/>
                </a:lnTo>
                <a:lnTo>
                  <a:pt x="67" y="3802"/>
                </a:lnTo>
                <a:lnTo>
                  <a:pt x="57" y="3752"/>
                </a:lnTo>
                <a:lnTo>
                  <a:pt x="47" y="3703"/>
                </a:lnTo>
                <a:lnTo>
                  <a:pt x="39" y="3657"/>
                </a:lnTo>
                <a:lnTo>
                  <a:pt x="25" y="3566"/>
                </a:lnTo>
                <a:lnTo>
                  <a:pt x="15" y="3482"/>
                </a:lnTo>
                <a:lnTo>
                  <a:pt x="7" y="3403"/>
                </a:lnTo>
                <a:lnTo>
                  <a:pt x="2" y="3331"/>
                </a:lnTo>
                <a:lnTo>
                  <a:pt x="0" y="3267"/>
                </a:lnTo>
                <a:lnTo>
                  <a:pt x="0" y="3210"/>
                </a:lnTo>
                <a:lnTo>
                  <a:pt x="1" y="3161"/>
                </a:lnTo>
                <a:lnTo>
                  <a:pt x="5" y="3121"/>
                </a:lnTo>
                <a:lnTo>
                  <a:pt x="9" y="3089"/>
                </a:lnTo>
                <a:lnTo>
                  <a:pt x="1646" y="3089"/>
                </a:lnTo>
                <a:lnTo>
                  <a:pt x="1628" y="3053"/>
                </a:lnTo>
                <a:lnTo>
                  <a:pt x="1612" y="3018"/>
                </a:lnTo>
                <a:lnTo>
                  <a:pt x="1597" y="2982"/>
                </a:lnTo>
                <a:lnTo>
                  <a:pt x="1583" y="2946"/>
                </a:lnTo>
                <a:lnTo>
                  <a:pt x="1569" y="2911"/>
                </a:lnTo>
                <a:lnTo>
                  <a:pt x="1558" y="2875"/>
                </a:lnTo>
                <a:lnTo>
                  <a:pt x="1546" y="2841"/>
                </a:lnTo>
                <a:lnTo>
                  <a:pt x="1536" y="2805"/>
                </a:lnTo>
                <a:lnTo>
                  <a:pt x="1526" y="2770"/>
                </a:lnTo>
                <a:lnTo>
                  <a:pt x="1517" y="2734"/>
                </a:lnTo>
                <a:lnTo>
                  <a:pt x="1510" y="2699"/>
                </a:lnTo>
                <a:lnTo>
                  <a:pt x="1503" y="2663"/>
                </a:lnTo>
                <a:lnTo>
                  <a:pt x="1497" y="2629"/>
                </a:lnTo>
                <a:lnTo>
                  <a:pt x="1492" y="2594"/>
                </a:lnTo>
                <a:lnTo>
                  <a:pt x="1487" y="2559"/>
                </a:lnTo>
                <a:lnTo>
                  <a:pt x="1483" y="2524"/>
                </a:lnTo>
                <a:lnTo>
                  <a:pt x="1481" y="2489"/>
                </a:lnTo>
                <a:lnTo>
                  <a:pt x="1479" y="2455"/>
                </a:lnTo>
                <a:lnTo>
                  <a:pt x="1478" y="2420"/>
                </a:lnTo>
                <a:lnTo>
                  <a:pt x="1478" y="2385"/>
                </a:lnTo>
                <a:lnTo>
                  <a:pt x="1478" y="2352"/>
                </a:lnTo>
                <a:lnTo>
                  <a:pt x="1479" y="2317"/>
                </a:lnTo>
                <a:lnTo>
                  <a:pt x="1481" y="2283"/>
                </a:lnTo>
                <a:lnTo>
                  <a:pt x="1483" y="2248"/>
                </a:lnTo>
                <a:lnTo>
                  <a:pt x="1487" y="2215"/>
                </a:lnTo>
                <a:lnTo>
                  <a:pt x="1490" y="2181"/>
                </a:lnTo>
                <a:lnTo>
                  <a:pt x="1501" y="2114"/>
                </a:lnTo>
                <a:lnTo>
                  <a:pt x="1514" y="2047"/>
                </a:lnTo>
                <a:lnTo>
                  <a:pt x="1529" y="1981"/>
                </a:lnTo>
                <a:lnTo>
                  <a:pt x="1546" y="1916"/>
                </a:lnTo>
                <a:lnTo>
                  <a:pt x="1566" y="1851"/>
                </a:lnTo>
                <a:lnTo>
                  <a:pt x="1589" y="1787"/>
                </a:lnTo>
                <a:lnTo>
                  <a:pt x="1613" y="1723"/>
                </a:lnTo>
                <a:lnTo>
                  <a:pt x="1640" y="1661"/>
                </a:lnTo>
                <a:lnTo>
                  <a:pt x="1669" y="1598"/>
                </a:lnTo>
                <a:lnTo>
                  <a:pt x="1700" y="1538"/>
                </a:lnTo>
                <a:lnTo>
                  <a:pt x="1733" y="1478"/>
                </a:lnTo>
                <a:lnTo>
                  <a:pt x="1766" y="1417"/>
                </a:lnTo>
                <a:lnTo>
                  <a:pt x="1802" y="1359"/>
                </a:lnTo>
                <a:lnTo>
                  <a:pt x="1840" y="1301"/>
                </a:lnTo>
                <a:lnTo>
                  <a:pt x="1879" y="1245"/>
                </a:lnTo>
                <a:lnTo>
                  <a:pt x="1919" y="1190"/>
                </a:lnTo>
                <a:lnTo>
                  <a:pt x="1961" y="1136"/>
                </a:lnTo>
                <a:lnTo>
                  <a:pt x="2004" y="1081"/>
                </a:lnTo>
                <a:lnTo>
                  <a:pt x="2048" y="1029"/>
                </a:lnTo>
                <a:lnTo>
                  <a:pt x="1664" y="1029"/>
                </a:lnTo>
                <a:lnTo>
                  <a:pt x="1625" y="1075"/>
                </a:lnTo>
                <a:lnTo>
                  <a:pt x="1587" y="1123"/>
                </a:lnTo>
                <a:lnTo>
                  <a:pt x="1548" y="1170"/>
                </a:lnTo>
                <a:lnTo>
                  <a:pt x="1512" y="1217"/>
                </a:lnTo>
                <a:lnTo>
                  <a:pt x="1478" y="1265"/>
                </a:lnTo>
                <a:lnTo>
                  <a:pt x="1444" y="1313"/>
                </a:lnTo>
                <a:lnTo>
                  <a:pt x="1410" y="1362"/>
                </a:lnTo>
                <a:lnTo>
                  <a:pt x="1380" y="1410"/>
                </a:lnTo>
                <a:lnTo>
                  <a:pt x="1350" y="1460"/>
                </a:lnTo>
                <a:lnTo>
                  <a:pt x="1322" y="1510"/>
                </a:lnTo>
                <a:lnTo>
                  <a:pt x="1296" y="1560"/>
                </a:lnTo>
                <a:lnTo>
                  <a:pt x="1270" y="1611"/>
                </a:lnTo>
                <a:lnTo>
                  <a:pt x="1247" y="1662"/>
                </a:lnTo>
                <a:lnTo>
                  <a:pt x="1225" y="1713"/>
                </a:lnTo>
                <a:lnTo>
                  <a:pt x="1205" y="1765"/>
                </a:lnTo>
                <a:lnTo>
                  <a:pt x="1188" y="1817"/>
                </a:lnTo>
                <a:lnTo>
                  <a:pt x="1172" y="1869"/>
                </a:lnTo>
                <a:lnTo>
                  <a:pt x="1158" y="1923"/>
                </a:lnTo>
                <a:lnTo>
                  <a:pt x="1145" y="1977"/>
                </a:lnTo>
                <a:lnTo>
                  <a:pt x="1136" y="2030"/>
                </a:lnTo>
                <a:lnTo>
                  <a:pt x="1128" y="2086"/>
                </a:lnTo>
                <a:lnTo>
                  <a:pt x="1122" y="2141"/>
                </a:lnTo>
                <a:lnTo>
                  <a:pt x="1118" y="2197"/>
                </a:lnTo>
                <a:lnTo>
                  <a:pt x="1117" y="2253"/>
                </a:lnTo>
                <a:lnTo>
                  <a:pt x="1120" y="2310"/>
                </a:lnTo>
                <a:lnTo>
                  <a:pt x="1123" y="2368"/>
                </a:lnTo>
                <a:lnTo>
                  <a:pt x="1129" y="2426"/>
                </a:lnTo>
                <a:lnTo>
                  <a:pt x="1138" y="2485"/>
                </a:lnTo>
                <a:lnTo>
                  <a:pt x="1150" y="2544"/>
                </a:lnTo>
                <a:lnTo>
                  <a:pt x="1164" y="2604"/>
                </a:lnTo>
                <a:lnTo>
                  <a:pt x="1181" y="2664"/>
                </a:lnTo>
                <a:lnTo>
                  <a:pt x="1201" y="2726"/>
                </a:lnTo>
                <a:lnTo>
                  <a:pt x="858" y="2726"/>
                </a:lnTo>
                <a:lnTo>
                  <a:pt x="839" y="2688"/>
                </a:lnTo>
                <a:lnTo>
                  <a:pt x="823" y="2649"/>
                </a:lnTo>
                <a:lnTo>
                  <a:pt x="808" y="2610"/>
                </a:lnTo>
                <a:lnTo>
                  <a:pt x="795" y="2571"/>
                </a:lnTo>
                <a:lnTo>
                  <a:pt x="783" y="2530"/>
                </a:lnTo>
                <a:lnTo>
                  <a:pt x="774" y="2488"/>
                </a:lnTo>
                <a:lnTo>
                  <a:pt x="767" y="2445"/>
                </a:lnTo>
                <a:lnTo>
                  <a:pt x="761" y="2401"/>
                </a:lnTo>
                <a:lnTo>
                  <a:pt x="758" y="2357"/>
                </a:lnTo>
                <a:lnTo>
                  <a:pt x="756" y="2312"/>
                </a:lnTo>
                <a:lnTo>
                  <a:pt x="757" y="2266"/>
                </a:lnTo>
                <a:lnTo>
                  <a:pt x="758" y="2218"/>
                </a:lnTo>
                <a:lnTo>
                  <a:pt x="763" y="2170"/>
                </a:lnTo>
                <a:lnTo>
                  <a:pt x="768" y="2121"/>
                </a:lnTo>
                <a:lnTo>
                  <a:pt x="776" y="2070"/>
                </a:lnTo>
                <a:lnTo>
                  <a:pt x="787" y="2019"/>
                </a:lnTo>
                <a:lnTo>
                  <a:pt x="798" y="1966"/>
                </a:lnTo>
                <a:lnTo>
                  <a:pt x="814" y="1912"/>
                </a:lnTo>
                <a:lnTo>
                  <a:pt x="830" y="1858"/>
                </a:lnTo>
                <a:lnTo>
                  <a:pt x="847" y="1801"/>
                </a:lnTo>
                <a:lnTo>
                  <a:pt x="868" y="1744"/>
                </a:lnTo>
                <a:lnTo>
                  <a:pt x="891" y="1686"/>
                </a:lnTo>
                <a:lnTo>
                  <a:pt x="916" y="1626"/>
                </a:lnTo>
                <a:lnTo>
                  <a:pt x="943" y="1565"/>
                </a:lnTo>
                <a:lnTo>
                  <a:pt x="972" y="1503"/>
                </a:lnTo>
                <a:lnTo>
                  <a:pt x="1004" y="1439"/>
                </a:lnTo>
                <a:lnTo>
                  <a:pt x="1037" y="1374"/>
                </a:lnTo>
                <a:lnTo>
                  <a:pt x="1073" y="1308"/>
                </a:lnTo>
                <a:lnTo>
                  <a:pt x="1111" y="1241"/>
                </a:lnTo>
                <a:lnTo>
                  <a:pt x="1152" y="1172"/>
                </a:lnTo>
                <a:lnTo>
                  <a:pt x="1195" y="1101"/>
                </a:lnTo>
                <a:lnTo>
                  <a:pt x="1241" y="1029"/>
                </a:lnTo>
                <a:lnTo>
                  <a:pt x="89" y="1029"/>
                </a:lnTo>
                <a:lnTo>
                  <a:pt x="89" y="746"/>
                </a:lnTo>
                <a:lnTo>
                  <a:pt x="1293" y="707"/>
                </a:lnTo>
                <a:lnTo>
                  <a:pt x="1290" y="686"/>
                </a:lnTo>
                <a:lnTo>
                  <a:pt x="1286" y="666"/>
                </a:lnTo>
                <a:lnTo>
                  <a:pt x="1283" y="626"/>
                </a:lnTo>
                <a:lnTo>
                  <a:pt x="1282" y="585"/>
                </a:lnTo>
                <a:lnTo>
                  <a:pt x="1281" y="545"/>
                </a:lnTo>
                <a:lnTo>
                  <a:pt x="1279" y="504"/>
                </a:lnTo>
                <a:lnTo>
                  <a:pt x="1277" y="465"/>
                </a:lnTo>
                <a:lnTo>
                  <a:pt x="1274" y="424"/>
                </a:lnTo>
                <a:lnTo>
                  <a:pt x="1271" y="403"/>
                </a:lnTo>
                <a:lnTo>
                  <a:pt x="1268" y="383"/>
                </a:lnTo>
                <a:lnTo>
                  <a:pt x="89" y="383"/>
                </a:lnTo>
                <a:lnTo>
                  <a:pt x="89" y="39"/>
                </a:lnTo>
                <a:lnTo>
                  <a:pt x="8126" y="0"/>
                </a:lnTo>
                <a:close/>
                <a:moveTo>
                  <a:pt x="1601" y="368"/>
                </a:moveTo>
                <a:lnTo>
                  <a:pt x="1601" y="368"/>
                </a:lnTo>
                <a:lnTo>
                  <a:pt x="1599" y="368"/>
                </a:lnTo>
                <a:lnTo>
                  <a:pt x="1598" y="371"/>
                </a:lnTo>
                <a:lnTo>
                  <a:pt x="1597" y="380"/>
                </a:lnTo>
                <a:lnTo>
                  <a:pt x="1597" y="395"/>
                </a:lnTo>
                <a:lnTo>
                  <a:pt x="1598" y="415"/>
                </a:lnTo>
                <a:lnTo>
                  <a:pt x="1604" y="465"/>
                </a:lnTo>
                <a:lnTo>
                  <a:pt x="1613" y="524"/>
                </a:lnTo>
                <a:lnTo>
                  <a:pt x="1632" y="635"/>
                </a:lnTo>
                <a:lnTo>
                  <a:pt x="1641" y="689"/>
                </a:lnTo>
                <a:lnTo>
                  <a:pt x="2028" y="684"/>
                </a:lnTo>
                <a:lnTo>
                  <a:pt x="1984" y="353"/>
                </a:lnTo>
                <a:lnTo>
                  <a:pt x="1601" y="368"/>
                </a:lnTo>
                <a:close/>
                <a:moveTo>
                  <a:pt x="2337" y="345"/>
                </a:moveTo>
                <a:lnTo>
                  <a:pt x="2337" y="345"/>
                </a:lnTo>
                <a:lnTo>
                  <a:pt x="2332" y="349"/>
                </a:lnTo>
                <a:lnTo>
                  <a:pt x="2328" y="353"/>
                </a:lnTo>
                <a:lnTo>
                  <a:pt x="2325" y="360"/>
                </a:lnTo>
                <a:lnTo>
                  <a:pt x="2322" y="368"/>
                </a:lnTo>
                <a:lnTo>
                  <a:pt x="2319" y="379"/>
                </a:lnTo>
                <a:lnTo>
                  <a:pt x="2317" y="389"/>
                </a:lnTo>
                <a:lnTo>
                  <a:pt x="2315" y="415"/>
                </a:lnTo>
                <a:lnTo>
                  <a:pt x="2313" y="445"/>
                </a:lnTo>
                <a:lnTo>
                  <a:pt x="2313" y="476"/>
                </a:lnTo>
                <a:lnTo>
                  <a:pt x="2316" y="510"/>
                </a:lnTo>
                <a:lnTo>
                  <a:pt x="2318" y="545"/>
                </a:lnTo>
                <a:lnTo>
                  <a:pt x="2323" y="578"/>
                </a:lnTo>
                <a:lnTo>
                  <a:pt x="2327" y="612"/>
                </a:lnTo>
                <a:lnTo>
                  <a:pt x="2332" y="642"/>
                </a:lnTo>
                <a:lnTo>
                  <a:pt x="2338" y="669"/>
                </a:lnTo>
                <a:lnTo>
                  <a:pt x="2342" y="692"/>
                </a:lnTo>
                <a:lnTo>
                  <a:pt x="2348" y="709"/>
                </a:lnTo>
                <a:lnTo>
                  <a:pt x="2352" y="716"/>
                </a:lnTo>
                <a:lnTo>
                  <a:pt x="2354" y="721"/>
                </a:lnTo>
                <a:lnTo>
                  <a:pt x="2356" y="723"/>
                </a:lnTo>
                <a:lnTo>
                  <a:pt x="2359" y="724"/>
                </a:lnTo>
                <a:lnTo>
                  <a:pt x="2747" y="722"/>
                </a:lnTo>
                <a:lnTo>
                  <a:pt x="2749" y="676"/>
                </a:lnTo>
                <a:lnTo>
                  <a:pt x="2750" y="633"/>
                </a:lnTo>
                <a:lnTo>
                  <a:pt x="2749" y="593"/>
                </a:lnTo>
                <a:lnTo>
                  <a:pt x="2748" y="557"/>
                </a:lnTo>
                <a:lnTo>
                  <a:pt x="2746" y="525"/>
                </a:lnTo>
                <a:lnTo>
                  <a:pt x="2742" y="495"/>
                </a:lnTo>
                <a:lnTo>
                  <a:pt x="2738" y="468"/>
                </a:lnTo>
                <a:lnTo>
                  <a:pt x="2733" y="444"/>
                </a:lnTo>
                <a:lnTo>
                  <a:pt x="2727" y="422"/>
                </a:lnTo>
                <a:lnTo>
                  <a:pt x="2721" y="403"/>
                </a:lnTo>
                <a:lnTo>
                  <a:pt x="2714" y="386"/>
                </a:lnTo>
                <a:lnTo>
                  <a:pt x="2707" y="371"/>
                </a:lnTo>
                <a:lnTo>
                  <a:pt x="2701" y="358"/>
                </a:lnTo>
                <a:lnTo>
                  <a:pt x="2694" y="348"/>
                </a:lnTo>
                <a:lnTo>
                  <a:pt x="2687" y="338"/>
                </a:lnTo>
                <a:lnTo>
                  <a:pt x="2679" y="330"/>
                </a:lnTo>
                <a:lnTo>
                  <a:pt x="2337" y="345"/>
                </a:lnTo>
                <a:close/>
                <a:moveTo>
                  <a:pt x="2371" y="1070"/>
                </a:moveTo>
                <a:lnTo>
                  <a:pt x="2371" y="1070"/>
                </a:lnTo>
                <a:lnTo>
                  <a:pt x="2349" y="1110"/>
                </a:lnTo>
                <a:lnTo>
                  <a:pt x="2324" y="1152"/>
                </a:lnTo>
                <a:lnTo>
                  <a:pt x="2295" y="1196"/>
                </a:lnTo>
                <a:lnTo>
                  <a:pt x="2264" y="1241"/>
                </a:lnTo>
                <a:lnTo>
                  <a:pt x="2196" y="1337"/>
                </a:lnTo>
                <a:lnTo>
                  <a:pt x="2124" y="1438"/>
                </a:lnTo>
                <a:lnTo>
                  <a:pt x="2087" y="1490"/>
                </a:lnTo>
                <a:lnTo>
                  <a:pt x="2051" y="1543"/>
                </a:lnTo>
                <a:lnTo>
                  <a:pt x="2016" y="1597"/>
                </a:lnTo>
                <a:lnTo>
                  <a:pt x="1981" y="1651"/>
                </a:lnTo>
                <a:lnTo>
                  <a:pt x="1948" y="1707"/>
                </a:lnTo>
                <a:lnTo>
                  <a:pt x="1917" y="1764"/>
                </a:lnTo>
                <a:lnTo>
                  <a:pt x="1889" y="1821"/>
                </a:lnTo>
                <a:lnTo>
                  <a:pt x="1876" y="1850"/>
                </a:lnTo>
                <a:lnTo>
                  <a:pt x="1864" y="1877"/>
                </a:lnTo>
                <a:lnTo>
                  <a:pt x="1850" y="1912"/>
                </a:lnTo>
                <a:lnTo>
                  <a:pt x="1837" y="1948"/>
                </a:lnTo>
                <a:lnTo>
                  <a:pt x="1827" y="1983"/>
                </a:lnTo>
                <a:lnTo>
                  <a:pt x="1816" y="2019"/>
                </a:lnTo>
                <a:lnTo>
                  <a:pt x="1808" y="2056"/>
                </a:lnTo>
                <a:lnTo>
                  <a:pt x="1800" y="2092"/>
                </a:lnTo>
                <a:lnTo>
                  <a:pt x="1794" y="2129"/>
                </a:lnTo>
                <a:lnTo>
                  <a:pt x="1789" y="2166"/>
                </a:lnTo>
                <a:lnTo>
                  <a:pt x="1786" y="2203"/>
                </a:lnTo>
                <a:lnTo>
                  <a:pt x="1784" y="2240"/>
                </a:lnTo>
                <a:lnTo>
                  <a:pt x="1783" y="2279"/>
                </a:lnTo>
                <a:lnTo>
                  <a:pt x="1783" y="2316"/>
                </a:lnTo>
                <a:lnTo>
                  <a:pt x="1785" y="2354"/>
                </a:lnTo>
                <a:lnTo>
                  <a:pt x="1787" y="2392"/>
                </a:lnTo>
                <a:lnTo>
                  <a:pt x="1792" y="2430"/>
                </a:lnTo>
                <a:lnTo>
                  <a:pt x="1798" y="2467"/>
                </a:lnTo>
                <a:lnTo>
                  <a:pt x="1805" y="2506"/>
                </a:lnTo>
                <a:lnTo>
                  <a:pt x="1814" y="2544"/>
                </a:lnTo>
                <a:lnTo>
                  <a:pt x="1823" y="2582"/>
                </a:lnTo>
                <a:lnTo>
                  <a:pt x="1835" y="2620"/>
                </a:lnTo>
                <a:lnTo>
                  <a:pt x="1847" y="2659"/>
                </a:lnTo>
                <a:lnTo>
                  <a:pt x="1863" y="2697"/>
                </a:lnTo>
                <a:lnTo>
                  <a:pt x="1878" y="2735"/>
                </a:lnTo>
                <a:lnTo>
                  <a:pt x="1895" y="2773"/>
                </a:lnTo>
                <a:lnTo>
                  <a:pt x="1915" y="2811"/>
                </a:lnTo>
                <a:lnTo>
                  <a:pt x="1934" y="2849"/>
                </a:lnTo>
                <a:lnTo>
                  <a:pt x="1956" y="2886"/>
                </a:lnTo>
                <a:lnTo>
                  <a:pt x="1980" y="2923"/>
                </a:lnTo>
                <a:lnTo>
                  <a:pt x="2004" y="2960"/>
                </a:lnTo>
                <a:lnTo>
                  <a:pt x="2031" y="2996"/>
                </a:lnTo>
                <a:lnTo>
                  <a:pt x="2058" y="3033"/>
                </a:lnTo>
                <a:lnTo>
                  <a:pt x="2089" y="3069"/>
                </a:lnTo>
                <a:lnTo>
                  <a:pt x="2412" y="3069"/>
                </a:lnTo>
                <a:lnTo>
                  <a:pt x="2389" y="3038"/>
                </a:lnTo>
                <a:lnTo>
                  <a:pt x="2367" y="3005"/>
                </a:lnTo>
                <a:lnTo>
                  <a:pt x="2345" y="2972"/>
                </a:lnTo>
                <a:lnTo>
                  <a:pt x="2324" y="2938"/>
                </a:lnTo>
                <a:lnTo>
                  <a:pt x="2304" y="2902"/>
                </a:lnTo>
                <a:lnTo>
                  <a:pt x="2284" y="2866"/>
                </a:lnTo>
                <a:lnTo>
                  <a:pt x="2266" y="2830"/>
                </a:lnTo>
                <a:lnTo>
                  <a:pt x="2248" y="2793"/>
                </a:lnTo>
                <a:lnTo>
                  <a:pt x="2232" y="2755"/>
                </a:lnTo>
                <a:lnTo>
                  <a:pt x="2217" y="2717"/>
                </a:lnTo>
                <a:lnTo>
                  <a:pt x="2203" y="2678"/>
                </a:lnTo>
                <a:lnTo>
                  <a:pt x="2189" y="2639"/>
                </a:lnTo>
                <a:lnTo>
                  <a:pt x="2178" y="2600"/>
                </a:lnTo>
                <a:lnTo>
                  <a:pt x="2167" y="2560"/>
                </a:lnTo>
                <a:lnTo>
                  <a:pt x="2157" y="2520"/>
                </a:lnTo>
                <a:lnTo>
                  <a:pt x="2149" y="2480"/>
                </a:lnTo>
                <a:lnTo>
                  <a:pt x="2143" y="2440"/>
                </a:lnTo>
                <a:lnTo>
                  <a:pt x="2137" y="2399"/>
                </a:lnTo>
                <a:lnTo>
                  <a:pt x="2133" y="2360"/>
                </a:lnTo>
                <a:lnTo>
                  <a:pt x="2130" y="2319"/>
                </a:lnTo>
                <a:lnTo>
                  <a:pt x="2129" y="2280"/>
                </a:lnTo>
                <a:lnTo>
                  <a:pt x="2130" y="2239"/>
                </a:lnTo>
                <a:lnTo>
                  <a:pt x="2133" y="2200"/>
                </a:lnTo>
                <a:lnTo>
                  <a:pt x="2136" y="2161"/>
                </a:lnTo>
                <a:lnTo>
                  <a:pt x="2142" y="2123"/>
                </a:lnTo>
                <a:lnTo>
                  <a:pt x="2149" y="2085"/>
                </a:lnTo>
                <a:lnTo>
                  <a:pt x="2158" y="2047"/>
                </a:lnTo>
                <a:lnTo>
                  <a:pt x="2170" y="2010"/>
                </a:lnTo>
                <a:lnTo>
                  <a:pt x="2182" y="1974"/>
                </a:lnTo>
                <a:lnTo>
                  <a:pt x="2197" y="1938"/>
                </a:lnTo>
                <a:lnTo>
                  <a:pt x="2214" y="1903"/>
                </a:lnTo>
                <a:lnTo>
                  <a:pt x="2232" y="1869"/>
                </a:lnTo>
                <a:lnTo>
                  <a:pt x="2260" y="1823"/>
                </a:lnTo>
                <a:lnTo>
                  <a:pt x="2289" y="1778"/>
                </a:lnTo>
                <a:lnTo>
                  <a:pt x="2345" y="1690"/>
                </a:lnTo>
                <a:lnTo>
                  <a:pt x="2403" y="1603"/>
                </a:lnTo>
                <a:lnTo>
                  <a:pt x="2461" y="1512"/>
                </a:lnTo>
                <a:lnTo>
                  <a:pt x="2521" y="1417"/>
                </a:lnTo>
                <a:lnTo>
                  <a:pt x="2552" y="1367"/>
                </a:lnTo>
                <a:lnTo>
                  <a:pt x="2583" y="1314"/>
                </a:lnTo>
                <a:lnTo>
                  <a:pt x="2615" y="1259"/>
                </a:lnTo>
                <a:lnTo>
                  <a:pt x="2648" y="1199"/>
                </a:lnTo>
                <a:lnTo>
                  <a:pt x="2681" y="1137"/>
                </a:lnTo>
                <a:lnTo>
                  <a:pt x="2714" y="1070"/>
                </a:lnTo>
                <a:lnTo>
                  <a:pt x="2677" y="1068"/>
                </a:lnTo>
                <a:lnTo>
                  <a:pt x="2634" y="1068"/>
                </a:lnTo>
                <a:lnTo>
                  <a:pt x="2543" y="1070"/>
                </a:lnTo>
                <a:lnTo>
                  <a:pt x="2451" y="1072"/>
                </a:lnTo>
                <a:lnTo>
                  <a:pt x="2410" y="1072"/>
                </a:lnTo>
                <a:lnTo>
                  <a:pt x="2371" y="1070"/>
                </a:lnTo>
                <a:close/>
                <a:moveTo>
                  <a:pt x="350" y="3378"/>
                </a:moveTo>
                <a:lnTo>
                  <a:pt x="350" y="3378"/>
                </a:lnTo>
                <a:lnTo>
                  <a:pt x="350" y="3411"/>
                </a:lnTo>
                <a:lnTo>
                  <a:pt x="352" y="3447"/>
                </a:lnTo>
                <a:lnTo>
                  <a:pt x="355" y="3486"/>
                </a:lnTo>
                <a:lnTo>
                  <a:pt x="359" y="3527"/>
                </a:lnTo>
                <a:lnTo>
                  <a:pt x="365" y="3571"/>
                </a:lnTo>
                <a:lnTo>
                  <a:pt x="372" y="3616"/>
                </a:lnTo>
                <a:lnTo>
                  <a:pt x="379" y="3662"/>
                </a:lnTo>
                <a:lnTo>
                  <a:pt x="388" y="3711"/>
                </a:lnTo>
                <a:lnTo>
                  <a:pt x="399" y="3760"/>
                </a:lnTo>
                <a:lnTo>
                  <a:pt x="409" y="3810"/>
                </a:lnTo>
                <a:lnTo>
                  <a:pt x="422" y="3859"/>
                </a:lnTo>
                <a:lnTo>
                  <a:pt x="435" y="3909"/>
                </a:lnTo>
                <a:lnTo>
                  <a:pt x="448" y="3958"/>
                </a:lnTo>
                <a:lnTo>
                  <a:pt x="464" y="4007"/>
                </a:lnTo>
                <a:lnTo>
                  <a:pt x="479" y="4053"/>
                </a:lnTo>
                <a:lnTo>
                  <a:pt x="495" y="4098"/>
                </a:lnTo>
                <a:lnTo>
                  <a:pt x="594" y="4098"/>
                </a:lnTo>
                <a:lnTo>
                  <a:pt x="594" y="3775"/>
                </a:lnTo>
                <a:lnTo>
                  <a:pt x="1019" y="3775"/>
                </a:lnTo>
                <a:lnTo>
                  <a:pt x="1019" y="4058"/>
                </a:lnTo>
                <a:lnTo>
                  <a:pt x="881" y="4063"/>
                </a:lnTo>
                <a:lnTo>
                  <a:pt x="881" y="3905"/>
                </a:lnTo>
                <a:lnTo>
                  <a:pt x="716" y="3905"/>
                </a:lnTo>
                <a:lnTo>
                  <a:pt x="716" y="4200"/>
                </a:lnTo>
                <a:lnTo>
                  <a:pt x="1180" y="4200"/>
                </a:lnTo>
                <a:lnTo>
                  <a:pt x="1180" y="3775"/>
                </a:lnTo>
                <a:lnTo>
                  <a:pt x="1927" y="3775"/>
                </a:lnTo>
                <a:lnTo>
                  <a:pt x="1927" y="4339"/>
                </a:lnTo>
                <a:lnTo>
                  <a:pt x="1502" y="4339"/>
                </a:lnTo>
                <a:lnTo>
                  <a:pt x="1502" y="4066"/>
                </a:lnTo>
                <a:lnTo>
                  <a:pt x="1642" y="4066"/>
                </a:lnTo>
                <a:lnTo>
                  <a:pt x="1642" y="4199"/>
                </a:lnTo>
                <a:lnTo>
                  <a:pt x="1793" y="4183"/>
                </a:lnTo>
                <a:lnTo>
                  <a:pt x="1793" y="3915"/>
                </a:lnTo>
                <a:lnTo>
                  <a:pt x="1340" y="3915"/>
                </a:lnTo>
                <a:lnTo>
                  <a:pt x="1340" y="4343"/>
                </a:lnTo>
                <a:lnTo>
                  <a:pt x="652" y="4343"/>
                </a:lnTo>
                <a:lnTo>
                  <a:pt x="679" y="4413"/>
                </a:lnTo>
                <a:lnTo>
                  <a:pt x="707" y="4482"/>
                </a:lnTo>
                <a:lnTo>
                  <a:pt x="737" y="4550"/>
                </a:lnTo>
                <a:lnTo>
                  <a:pt x="768" y="4619"/>
                </a:lnTo>
                <a:lnTo>
                  <a:pt x="802" y="4685"/>
                </a:lnTo>
                <a:lnTo>
                  <a:pt x="836" y="4751"/>
                </a:lnTo>
                <a:lnTo>
                  <a:pt x="873" y="4817"/>
                </a:lnTo>
                <a:lnTo>
                  <a:pt x="911" y="4881"/>
                </a:lnTo>
                <a:lnTo>
                  <a:pt x="950" y="4944"/>
                </a:lnTo>
                <a:lnTo>
                  <a:pt x="991" y="5007"/>
                </a:lnTo>
                <a:lnTo>
                  <a:pt x="1034" y="5068"/>
                </a:lnTo>
                <a:lnTo>
                  <a:pt x="1079" y="5129"/>
                </a:lnTo>
                <a:lnTo>
                  <a:pt x="1125" y="5188"/>
                </a:lnTo>
                <a:lnTo>
                  <a:pt x="1173" y="5247"/>
                </a:lnTo>
                <a:lnTo>
                  <a:pt x="1223" y="5304"/>
                </a:lnTo>
                <a:lnTo>
                  <a:pt x="1275" y="5360"/>
                </a:lnTo>
                <a:lnTo>
                  <a:pt x="1328" y="5416"/>
                </a:lnTo>
                <a:lnTo>
                  <a:pt x="1383" y="5471"/>
                </a:lnTo>
                <a:lnTo>
                  <a:pt x="1439" y="5523"/>
                </a:lnTo>
                <a:lnTo>
                  <a:pt x="1499" y="5575"/>
                </a:lnTo>
                <a:lnTo>
                  <a:pt x="1559" y="5626"/>
                </a:lnTo>
                <a:lnTo>
                  <a:pt x="1620" y="5675"/>
                </a:lnTo>
                <a:lnTo>
                  <a:pt x="1684" y="5723"/>
                </a:lnTo>
                <a:lnTo>
                  <a:pt x="1750" y="5770"/>
                </a:lnTo>
                <a:lnTo>
                  <a:pt x="1817" y="5816"/>
                </a:lnTo>
                <a:lnTo>
                  <a:pt x="1887" y="5860"/>
                </a:lnTo>
                <a:lnTo>
                  <a:pt x="1958" y="5903"/>
                </a:lnTo>
                <a:lnTo>
                  <a:pt x="2031" y="5943"/>
                </a:lnTo>
                <a:lnTo>
                  <a:pt x="2106" y="5984"/>
                </a:lnTo>
                <a:lnTo>
                  <a:pt x="2182" y="6022"/>
                </a:lnTo>
                <a:lnTo>
                  <a:pt x="2261" y="6059"/>
                </a:lnTo>
                <a:lnTo>
                  <a:pt x="2341" y="6095"/>
                </a:lnTo>
                <a:lnTo>
                  <a:pt x="2341" y="6424"/>
                </a:lnTo>
                <a:lnTo>
                  <a:pt x="4889" y="6424"/>
                </a:lnTo>
                <a:lnTo>
                  <a:pt x="4889" y="6117"/>
                </a:lnTo>
                <a:lnTo>
                  <a:pt x="4961" y="6074"/>
                </a:lnTo>
                <a:lnTo>
                  <a:pt x="5031" y="6032"/>
                </a:lnTo>
                <a:lnTo>
                  <a:pt x="5101" y="5987"/>
                </a:lnTo>
                <a:lnTo>
                  <a:pt x="5171" y="5942"/>
                </a:lnTo>
                <a:lnTo>
                  <a:pt x="5238" y="5897"/>
                </a:lnTo>
                <a:lnTo>
                  <a:pt x="5304" y="5852"/>
                </a:lnTo>
                <a:lnTo>
                  <a:pt x="5369" y="5806"/>
                </a:lnTo>
                <a:lnTo>
                  <a:pt x="5432" y="5759"/>
                </a:lnTo>
                <a:lnTo>
                  <a:pt x="5496" y="5712"/>
                </a:lnTo>
                <a:lnTo>
                  <a:pt x="5558" y="5663"/>
                </a:lnTo>
                <a:lnTo>
                  <a:pt x="5618" y="5614"/>
                </a:lnTo>
                <a:lnTo>
                  <a:pt x="5677" y="5564"/>
                </a:lnTo>
                <a:lnTo>
                  <a:pt x="5734" y="5515"/>
                </a:lnTo>
                <a:lnTo>
                  <a:pt x="5791" y="5464"/>
                </a:lnTo>
                <a:lnTo>
                  <a:pt x="5846" y="5411"/>
                </a:lnTo>
                <a:lnTo>
                  <a:pt x="5901" y="5358"/>
                </a:lnTo>
                <a:lnTo>
                  <a:pt x="5953" y="5305"/>
                </a:lnTo>
                <a:lnTo>
                  <a:pt x="6005" y="5250"/>
                </a:lnTo>
                <a:lnTo>
                  <a:pt x="6055" y="5195"/>
                </a:lnTo>
                <a:lnTo>
                  <a:pt x="6105" y="5139"/>
                </a:lnTo>
                <a:lnTo>
                  <a:pt x="6152" y="5082"/>
                </a:lnTo>
                <a:lnTo>
                  <a:pt x="6199" y="5023"/>
                </a:lnTo>
                <a:lnTo>
                  <a:pt x="6244" y="4964"/>
                </a:lnTo>
                <a:lnTo>
                  <a:pt x="6288" y="4904"/>
                </a:lnTo>
                <a:lnTo>
                  <a:pt x="6331" y="4842"/>
                </a:lnTo>
                <a:lnTo>
                  <a:pt x="6371" y="4780"/>
                </a:lnTo>
                <a:lnTo>
                  <a:pt x="6412" y="4716"/>
                </a:lnTo>
                <a:lnTo>
                  <a:pt x="6450" y="4652"/>
                </a:lnTo>
                <a:lnTo>
                  <a:pt x="6487" y="4586"/>
                </a:lnTo>
                <a:lnTo>
                  <a:pt x="6523" y="4519"/>
                </a:lnTo>
                <a:lnTo>
                  <a:pt x="6558" y="4451"/>
                </a:lnTo>
                <a:lnTo>
                  <a:pt x="6592" y="4381"/>
                </a:lnTo>
                <a:lnTo>
                  <a:pt x="6208" y="4381"/>
                </a:lnTo>
                <a:lnTo>
                  <a:pt x="6208" y="4067"/>
                </a:lnTo>
                <a:lnTo>
                  <a:pt x="6330" y="4058"/>
                </a:lnTo>
                <a:lnTo>
                  <a:pt x="6330" y="4221"/>
                </a:lnTo>
                <a:lnTo>
                  <a:pt x="6491" y="4221"/>
                </a:lnTo>
                <a:lnTo>
                  <a:pt x="6491" y="3936"/>
                </a:lnTo>
                <a:lnTo>
                  <a:pt x="6046" y="3936"/>
                </a:lnTo>
                <a:lnTo>
                  <a:pt x="6046" y="4361"/>
                </a:lnTo>
                <a:lnTo>
                  <a:pt x="5239" y="4361"/>
                </a:lnTo>
                <a:lnTo>
                  <a:pt x="5239" y="3745"/>
                </a:lnTo>
                <a:lnTo>
                  <a:pt x="5705" y="3745"/>
                </a:lnTo>
                <a:lnTo>
                  <a:pt x="5705" y="4009"/>
                </a:lnTo>
                <a:lnTo>
                  <a:pt x="5569" y="4011"/>
                </a:lnTo>
                <a:lnTo>
                  <a:pt x="5555" y="3919"/>
                </a:lnTo>
                <a:lnTo>
                  <a:pt x="5379" y="3919"/>
                </a:lnTo>
                <a:lnTo>
                  <a:pt x="5379" y="4200"/>
                </a:lnTo>
                <a:lnTo>
                  <a:pt x="5865" y="4200"/>
                </a:lnTo>
                <a:lnTo>
                  <a:pt x="5865" y="3734"/>
                </a:lnTo>
                <a:lnTo>
                  <a:pt x="6614" y="3734"/>
                </a:lnTo>
                <a:lnTo>
                  <a:pt x="6634" y="4081"/>
                </a:lnTo>
                <a:lnTo>
                  <a:pt x="6754" y="4081"/>
                </a:lnTo>
                <a:lnTo>
                  <a:pt x="6789" y="3997"/>
                </a:lnTo>
                <a:lnTo>
                  <a:pt x="6806" y="3954"/>
                </a:lnTo>
                <a:lnTo>
                  <a:pt x="6822" y="3910"/>
                </a:lnTo>
                <a:lnTo>
                  <a:pt x="6838" y="3865"/>
                </a:lnTo>
                <a:lnTo>
                  <a:pt x="6854" y="3821"/>
                </a:lnTo>
                <a:lnTo>
                  <a:pt x="6867" y="3775"/>
                </a:lnTo>
                <a:lnTo>
                  <a:pt x="6881" y="3730"/>
                </a:lnTo>
                <a:lnTo>
                  <a:pt x="6893" y="3684"/>
                </a:lnTo>
                <a:lnTo>
                  <a:pt x="6903" y="3639"/>
                </a:lnTo>
                <a:lnTo>
                  <a:pt x="6913" y="3594"/>
                </a:lnTo>
                <a:lnTo>
                  <a:pt x="6920" y="3549"/>
                </a:lnTo>
                <a:lnTo>
                  <a:pt x="6924" y="3506"/>
                </a:lnTo>
                <a:lnTo>
                  <a:pt x="6928" y="3462"/>
                </a:lnTo>
                <a:lnTo>
                  <a:pt x="6929" y="3420"/>
                </a:lnTo>
                <a:lnTo>
                  <a:pt x="6928" y="3378"/>
                </a:lnTo>
                <a:lnTo>
                  <a:pt x="350" y="3378"/>
                </a:lnTo>
                <a:close/>
                <a:moveTo>
                  <a:pt x="4108" y="3763"/>
                </a:moveTo>
                <a:lnTo>
                  <a:pt x="3661" y="3763"/>
                </a:lnTo>
                <a:lnTo>
                  <a:pt x="3661" y="4338"/>
                </a:lnTo>
                <a:lnTo>
                  <a:pt x="4431" y="4338"/>
                </a:lnTo>
                <a:lnTo>
                  <a:pt x="4431" y="3881"/>
                </a:lnTo>
                <a:lnTo>
                  <a:pt x="4928" y="3881"/>
                </a:lnTo>
                <a:lnTo>
                  <a:pt x="4928" y="4221"/>
                </a:lnTo>
                <a:lnTo>
                  <a:pt x="4743" y="4221"/>
                </a:lnTo>
                <a:lnTo>
                  <a:pt x="4743" y="4047"/>
                </a:lnTo>
                <a:lnTo>
                  <a:pt x="4625" y="4058"/>
                </a:lnTo>
                <a:lnTo>
                  <a:pt x="4625" y="4350"/>
                </a:lnTo>
                <a:lnTo>
                  <a:pt x="5069" y="4350"/>
                </a:lnTo>
                <a:lnTo>
                  <a:pt x="5069" y="3764"/>
                </a:lnTo>
                <a:lnTo>
                  <a:pt x="4271" y="3764"/>
                </a:lnTo>
                <a:lnTo>
                  <a:pt x="4271" y="4222"/>
                </a:lnTo>
                <a:lnTo>
                  <a:pt x="3806" y="4222"/>
                </a:lnTo>
                <a:lnTo>
                  <a:pt x="3806" y="3885"/>
                </a:lnTo>
                <a:lnTo>
                  <a:pt x="3982" y="3895"/>
                </a:lnTo>
                <a:lnTo>
                  <a:pt x="3988" y="4038"/>
                </a:lnTo>
                <a:lnTo>
                  <a:pt x="4110" y="4038"/>
                </a:lnTo>
                <a:lnTo>
                  <a:pt x="4108" y="3763"/>
                </a:lnTo>
                <a:close/>
                <a:moveTo>
                  <a:pt x="2561" y="3763"/>
                </a:moveTo>
                <a:lnTo>
                  <a:pt x="2115" y="3763"/>
                </a:lnTo>
                <a:lnTo>
                  <a:pt x="2115" y="4338"/>
                </a:lnTo>
                <a:lnTo>
                  <a:pt x="2884" y="4338"/>
                </a:lnTo>
                <a:lnTo>
                  <a:pt x="2884" y="3881"/>
                </a:lnTo>
                <a:lnTo>
                  <a:pt x="3382" y="3881"/>
                </a:lnTo>
                <a:lnTo>
                  <a:pt x="3382" y="4221"/>
                </a:lnTo>
                <a:lnTo>
                  <a:pt x="3197" y="4221"/>
                </a:lnTo>
                <a:lnTo>
                  <a:pt x="3197" y="4047"/>
                </a:lnTo>
                <a:lnTo>
                  <a:pt x="3078" y="4058"/>
                </a:lnTo>
                <a:lnTo>
                  <a:pt x="3078" y="4350"/>
                </a:lnTo>
                <a:lnTo>
                  <a:pt x="3522" y="4350"/>
                </a:lnTo>
                <a:lnTo>
                  <a:pt x="3522" y="3764"/>
                </a:lnTo>
                <a:lnTo>
                  <a:pt x="2725" y="3764"/>
                </a:lnTo>
                <a:lnTo>
                  <a:pt x="2725" y="4222"/>
                </a:lnTo>
                <a:lnTo>
                  <a:pt x="2260" y="4222"/>
                </a:lnTo>
                <a:lnTo>
                  <a:pt x="2260" y="3885"/>
                </a:lnTo>
                <a:lnTo>
                  <a:pt x="2436" y="3895"/>
                </a:lnTo>
                <a:lnTo>
                  <a:pt x="2442" y="4038"/>
                </a:lnTo>
                <a:lnTo>
                  <a:pt x="2564" y="4038"/>
                </a:lnTo>
                <a:lnTo>
                  <a:pt x="2561" y="3763"/>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charset="0"/>
                <a:ea typeface="SimSun"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charset="0"/>
                <a:ea typeface="SimSun"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charset="0"/>
                <a:ea typeface="SimSun"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charset="0"/>
                <a:ea typeface="SimSun"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charset="0"/>
                <a:ea typeface="SimSun"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SimSun"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SimSun"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SimSun"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SimSun" panose="02010600030101010101" pitchFamily="2" charset="-122"/>
                <a:cs typeface="+mn-cs"/>
              </a:defRPr>
            </a:lvl9pPr>
          </a:lstStyle>
          <a:p>
            <a:pPr algn="ctr">
              <a:defRPr/>
            </a:pPr>
            <a:endParaRPr lang="zh-CN" altLang="en-US">
              <a:solidFill>
                <a:srgbClr val="FFFFFF"/>
              </a:solidFill>
              <a:ea typeface="Calibri" panose="020F0502020204030204" charset="0"/>
              <a:cs typeface="Calibri" panose="020F0502020204030204" charset="0"/>
            </a:endParaRPr>
          </a:p>
        </p:txBody>
      </p:sp>
    </p:spTree>
  </p:cSld>
  <p:clrMapOvr>
    <a:masterClrMapping/>
  </p:clrMapOvr>
  <mc:AlternateContent xmlns:mc="http://schemas.openxmlformats.org/markup-compatibility/2006">
    <mc:Choice xmlns:p14="http://schemas.microsoft.com/office/powerpoint/2010/main" Requires="p14">
      <p:transition spd="med" p14:dur="750">
        <p:pull dir="d"/>
      </p:transition>
    </mc:Choice>
    <mc:Fallback>
      <p:transition spd="med">
        <p:pull dir="d"/>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strips(downRight)">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1"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7"/>
          <p:cNvGraphicFramePr/>
          <p:nvPr/>
        </p:nvGraphicFramePr>
        <p:xfrm>
          <a:off x="-121285" y="-2540"/>
          <a:ext cx="12313285" cy="7017385"/>
        </p:xfrm>
        <a:graphic>
          <a:graphicData uri="http://schemas.openxmlformats.org/drawingml/2006/table">
            <a:tbl>
              <a:tblPr firstRow="1" bandRow="1">
                <a:tableStyleId>{93296810-A885-4BE3-A3E7-6D5BEEA58F35}</a:tableStyleId>
              </a:tblPr>
              <a:tblGrid>
                <a:gridCol w="1213485"/>
                <a:gridCol w="7111365"/>
                <a:gridCol w="2030095"/>
                <a:gridCol w="1958340"/>
              </a:tblGrid>
              <a:tr h="965835">
                <a:tc>
                  <a:txBody>
                    <a:bodyPr/>
                    <a:p>
                      <a:pPr algn="ctr">
                        <a:buNone/>
                      </a:pPr>
                      <a:r>
                        <a:rPr lang="vi-VN" altLang="en-US" sz="2800">
                          <a:latin typeface="Arial" panose="020B0604020202020204" pitchFamily="34" charset="0"/>
                          <a:cs typeface="Arial" panose="020B0604020202020204" pitchFamily="34" charset="0"/>
                        </a:rPr>
                        <a:t>ID</a:t>
                      </a:r>
                      <a:endParaRPr lang="vi-VN" altLang="en-US" sz="2800">
                        <a:latin typeface="Arial" panose="020B0604020202020204" pitchFamily="34" charset="0"/>
                        <a:cs typeface="Arial" panose="020B0604020202020204" pitchFamily="34" charset="0"/>
                      </a:endParaRPr>
                    </a:p>
                  </a:txBody>
                  <a:tcPr anchor="ctr" anchorCtr="0"/>
                </a:tc>
                <a:tc>
                  <a:txBody>
                    <a:bodyPr/>
                    <a:p>
                      <a:pPr algn="ctr">
                        <a:buNone/>
                      </a:pPr>
                      <a:r>
                        <a:rPr lang="vi-VN" altLang="en-US" sz="2800">
                          <a:latin typeface="Arial" panose="020B0604020202020204" pitchFamily="34" charset="0"/>
                          <a:cs typeface="Arial" panose="020B0604020202020204" pitchFamily="34" charset="0"/>
                        </a:rPr>
                        <a:t>Task</a:t>
                      </a:r>
                      <a:endParaRPr lang="vi-VN" altLang="en-US" sz="2800">
                        <a:latin typeface="Arial" panose="020B0604020202020204" pitchFamily="34" charset="0"/>
                        <a:cs typeface="Arial" panose="020B0604020202020204" pitchFamily="34" charset="0"/>
                      </a:endParaRPr>
                    </a:p>
                  </a:txBody>
                  <a:tcPr anchor="ctr" anchorCtr="0"/>
                </a:tc>
                <a:tc>
                  <a:txBody>
                    <a:bodyPr/>
                    <a:p>
                      <a:pPr algn="ctr">
                        <a:buNone/>
                      </a:pPr>
                      <a:r>
                        <a:rPr lang="vi-VN" altLang="en-US" sz="2800">
                          <a:latin typeface="Arial" panose="020B0604020202020204" pitchFamily="34" charset="0"/>
                          <a:cs typeface="Arial" panose="020B0604020202020204" pitchFamily="34" charset="0"/>
                        </a:rPr>
                        <a:t>Estimate </a:t>
                      </a:r>
                      <a:r>
                        <a:rPr lang="vi-VN" altLang="en-US" sz="2800">
                          <a:latin typeface="Arial" panose="020B0604020202020204" pitchFamily="34" charset="0"/>
                          <a:cs typeface="Arial" panose="020B0604020202020204" pitchFamily="34" charset="0"/>
                        </a:rPr>
                        <a:t>Time</a:t>
                      </a:r>
                      <a:endParaRPr lang="vi-VN" altLang="en-US" sz="2800">
                        <a:latin typeface="Arial" panose="020B0604020202020204" pitchFamily="34" charset="0"/>
                        <a:cs typeface="Arial" panose="020B0604020202020204" pitchFamily="34" charset="0"/>
                      </a:endParaRPr>
                    </a:p>
                  </a:txBody>
                  <a:tcPr anchor="ctr" anchorCtr="0"/>
                </a:tc>
                <a:tc>
                  <a:txBody>
                    <a:bodyPr/>
                    <a:p>
                      <a:pPr algn="ctr">
                        <a:buNone/>
                      </a:pPr>
                      <a:r>
                        <a:rPr lang="vi-VN" altLang="en-US" sz="2800">
                          <a:latin typeface="Arial" panose="020B0604020202020204" pitchFamily="34" charset="0"/>
                          <a:cs typeface="Arial" panose="020B0604020202020204" pitchFamily="34" charset="0"/>
                        </a:rPr>
                        <a:t>Assign </a:t>
                      </a:r>
                      <a:r>
                        <a:rPr lang="vi-VN" altLang="en-US" sz="2800">
                          <a:latin typeface="Arial" panose="020B0604020202020204" pitchFamily="34" charset="0"/>
                          <a:cs typeface="Arial" panose="020B0604020202020204" pitchFamily="34" charset="0"/>
                        </a:rPr>
                        <a:t>to</a:t>
                      </a:r>
                      <a:endParaRPr lang="vi-VN" altLang="en-US" sz="2800">
                        <a:latin typeface="Arial" panose="020B0604020202020204" pitchFamily="34" charset="0"/>
                        <a:cs typeface="Arial" panose="020B0604020202020204" pitchFamily="34" charset="0"/>
                      </a:endParaRPr>
                    </a:p>
                  </a:txBody>
                  <a:tcPr anchor="ctr" anchorCtr="0"/>
                </a:tc>
              </a:tr>
              <a:tr h="755650">
                <a:tc gridSpan="4">
                  <a:txBody>
                    <a:bodyPr/>
                    <a:p>
                      <a:pPr algn="ctr">
                        <a:buNone/>
                      </a:pPr>
                      <a:r>
                        <a:rPr lang="vi-VN" altLang="en-US" sz="2800"/>
                        <a:t>ĐĂNG </a:t>
                      </a:r>
                      <a:r>
                        <a:rPr lang="vi-VN" altLang="en-US" sz="2800"/>
                        <a:t>NHẬP</a:t>
                      </a:r>
                      <a:endParaRPr lang="vi-VN" altLang="en-US" sz="2800"/>
                    </a:p>
                  </a:txBody>
                  <a:tcPr anchor="ctr" anchorCtr="0"/>
                </a:tc>
                <a:tc hMerge="1">
                  <a:tcPr/>
                </a:tc>
                <a:tc hMerge="1">
                  <a:tcPr/>
                </a:tc>
                <a:tc hMerge="1">
                  <a:tcPr/>
                </a:tc>
              </a:tr>
              <a:tr h="756920">
                <a:tc>
                  <a:txBody>
                    <a:bodyPr/>
                    <a:p>
                      <a:pPr algn="ctr">
                        <a:buNone/>
                      </a:pPr>
                      <a:r>
                        <a:rPr lang="vi-VN" altLang="en-US"/>
                        <a:t>T07</a:t>
                      </a:r>
                      <a:endParaRPr lang="vi-VN" altLang="en-US"/>
                    </a:p>
                  </a:txBody>
                  <a:tcPr anchor="ctr" anchorCtr="0"/>
                </a:tc>
                <a:tc>
                  <a:txBody>
                    <a:bodyPr/>
                    <a:p>
                      <a:pPr algn="ctr">
                        <a:buNone/>
                      </a:pPr>
                      <a:r>
                        <a:rPr lang="en-US"/>
                        <a:t>Thiết kế form đăng nhập</a:t>
                      </a:r>
                      <a:endParaRPr lang="en-US"/>
                    </a:p>
                  </a:txBody>
                  <a:tcPr anchor="ctr" anchorCtr="0"/>
                </a:tc>
                <a:tc>
                  <a:txBody>
                    <a:bodyPr/>
                    <a:p>
                      <a:pPr algn="ctr">
                        <a:buNone/>
                      </a:pPr>
                      <a:r>
                        <a:rPr lang="en-US"/>
                        <a:t>1</a:t>
                      </a:r>
                      <a:endParaRPr lang="en-US"/>
                    </a:p>
                  </a:txBody>
                  <a:tcPr anchor="ctr" anchorCtr="0"/>
                </a:tc>
                <a:tc>
                  <a:txBody>
                    <a:bodyPr/>
                    <a:p>
                      <a:pPr algn="ctr">
                        <a:buNone/>
                      </a:pPr>
                      <a:r>
                        <a:rPr lang="en-US"/>
                        <a:t>Cả nhóm</a:t>
                      </a:r>
                      <a:endParaRPr lang="en-US"/>
                    </a:p>
                  </a:txBody>
                  <a:tcPr anchor="ctr" anchorCtr="0"/>
                </a:tc>
              </a:tr>
              <a:tr h="756285">
                <a:tc>
                  <a:txBody>
                    <a:bodyPr/>
                    <a:p>
                      <a:pPr algn="ctr">
                        <a:buNone/>
                      </a:pPr>
                      <a:r>
                        <a:rPr lang="vi-VN" altLang="en-US"/>
                        <a:t>T</a:t>
                      </a:r>
                      <a:r>
                        <a:rPr lang="vi-VN" altLang="en-US"/>
                        <a:t>08</a:t>
                      </a:r>
                      <a:endParaRPr lang="vi-VN" altLang="en-US"/>
                    </a:p>
                  </a:txBody>
                  <a:tcPr anchor="ctr" anchorCtr="0"/>
                </a:tc>
                <a:tc>
                  <a:txBody>
                    <a:bodyPr/>
                    <a:p>
                      <a:pPr algn="ctr">
                        <a:buNone/>
                      </a:pPr>
                      <a:r>
                        <a:rPr lang="en-US"/>
                        <a:t>Phân tích và thiết kế code đăng nhập</a:t>
                      </a:r>
                      <a:endParaRPr lang="en-US"/>
                    </a:p>
                  </a:txBody>
                  <a:tcPr anchor="ctr" anchorCtr="0"/>
                </a:tc>
                <a:tc>
                  <a:txBody>
                    <a:bodyPr/>
                    <a:p>
                      <a:pPr algn="ctr">
                        <a:buNone/>
                      </a:pPr>
                      <a:r>
                        <a:rPr lang="en-US"/>
                        <a:t>3</a:t>
                      </a:r>
                      <a:endParaRPr lang="en-US"/>
                    </a:p>
                  </a:txBody>
                  <a:tcPr anchor="ctr" anchorCtr="0"/>
                </a:tc>
                <a:tc>
                  <a:txBody>
                    <a:bodyPr/>
                    <a:p>
                      <a:pPr algn="ctr">
                        <a:buNone/>
                      </a:pPr>
                      <a:r>
                        <a:rPr lang="en-US"/>
                        <a:t>Đức</a:t>
                      </a:r>
                      <a:endParaRPr lang="en-US"/>
                    </a:p>
                  </a:txBody>
                  <a:tcPr anchor="ctr" anchorCtr="0"/>
                </a:tc>
              </a:tr>
              <a:tr h="755650">
                <a:tc>
                  <a:txBody>
                    <a:bodyPr/>
                    <a:p>
                      <a:pPr algn="ctr">
                        <a:buNone/>
                      </a:pPr>
                      <a:r>
                        <a:rPr lang="vi-VN" altLang="en-US"/>
                        <a:t>T09</a:t>
                      </a:r>
                      <a:endParaRPr lang="vi-VN" altLang="en-US"/>
                    </a:p>
                  </a:txBody>
                  <a:tcPr anchor="ctr" anchorCtr="0"/>
                </a:tc>
                <a:tc>
                  <a:txBody>
                    <a:bodyPr/>
                    <a:p>
                      <a:pPr algn="ctr">
                        <a:buNone/>
                      </a:pPr>
                      <a:r>
                        <a:rPr lang="en-US"/>
                        <a:t>Code: Username</a:t>
                      </a:r>
                      <a:endParaRPr lang="en-US"/>
                    </a:p>
                  </a:txBody>
                  <a:tcPr anchor="ctr" anchorCtr="0"/>
                </a:tc>
                <a:tc>
                  <a:txBody>
                    <a:bodyPr/>
                    <a:p>
                      <a:pPr algn="ctr">
                        <a:buNone/>
                      </a:pPr>
                      <a:r>
                        <a:rPr lang="en-US"/>
                        <a:t>3</a:t>
                      </a:r>
                      <a:endParaRPr lang="en-US"/>
                    </a:p>
                  </a:txBody>
                  <a:tcPr anchor="ctr" anchorCtr="0"/>
                </a:tc>
                <a:tc>
                  <a:txBody>
                    <a:bodyPr/>
                    <a:p>
                      <a:pPr algn="ctr">
                        <a:buNone/>
                      </a:pPr>
                      <a:r>
                        <a:rPr lang="en-US"/>
                        <a:t>Khánh</a:t>
                      </a:r>
                      <a:endParaRPr lang="en-US"/>
                    </a:p>
                  </a:txBody>
                  <a:tcPr anchor="ctr" anchorCtr="0"/>
                </a:tc>
              </a:tr>
              <a:tr h="756920">
                <a:tc>
                  <a:txBody>
                    <a:bodyPr/>
                    <a:p>
                      <a:pPr algn="ctr">
                        <a:buNone/>
                      </a:pPr>
                      <a:r>
                        <a:rPr lang="vi-VN" altLang="en-US"/>
                        <a:t>T10</a:t>
                      </a:r>
                      <a:endParaRPr lang="vi-VN" altLang="en-US"/>
                    </a:p>
                  </a:txBody>
                  <a:tcPr anchor="ctr" anchorCtr="0"/>
                </a:tc>
                <a:tc>
                  <a:txBody>
                    <a:bodyPr/>
                    <a:p>
                      <a:pPr algn="ctr">
                        <a:buNone/>
                      </a:pPr>
                      <a:r>
                        <a:rPr lang="en-US"/>
                        <a:t>Code: Password</a:t>
                      </a:r>
                      <a:endParaRPr lang="en-US"/>
                    </a:p>
                  </a:txBody>
                  <a:tcPr anchor="ctr" anchorCtr="0"/>
                </a:tc>
                <a:tc>
                  <a:txBody>
                    <a:bodyPr/>
                    <a:p>
                      <a:pPr algn="ctr">
                        <a:buNone/>
                      </a:pPr>
                      <a:r>
                        <a:rPr lang="en-US"/>
                        <a:t>3</a:t>
                      </a:r>
                      <a:endParaRPr lang="en-US"/>
                    </a:p>
                  </a:txBody>
                  <a:tcPr anchor="ctr" anchorCtr="0"/>
                </a:tc>
                <a:tc>
                  <a:txBody>
                    <a:bodyPr/>
                    <a:p>
                      <a:pPr algn="ctr">
                        <a:buNone/>
                      </a:pPr>
                      <a:r>
                        <a:rPr lang="en-US"/>
                        <a:t>Khánh</a:t>
                      </a:r>
                      <a:endParaRPr lang="en-US"/>
                    </a:p>
                  </a:txBody>
                  <a:tcPr anchor="ctr" anchorCtr="0"/>
                </a:tc>
              </a:tr>
              <a:tr h="756920">
                <a:tc>
                  <a:txBody>
                    <a:bodyPr/>
                    <a:p>
                      <a:pPr algn="ctr">
                        <a:buNone/>
                      </a:pPr>
                      <a:r>
                        <a:rPr lang="vi-VN" altLang="en-US"/>
                        <a:t>T11</a:t>
                      </a:r>
                      <a:endParaRPr lang="vi-VN" altLang="en-US"/>
                    </a:p>
                  </a:txBody>
                  <a:tcPr anchor="ctr" anchorCtr="0"/>
                </a:tc>
                <a:tc>
                  <a:txBody>
                    <a:bodyPr/>
                    <a:p>
                      <a:pPr algn="ctr">
                        <a:buNone/>
                      </a:pPr>
                      <a:r>
                        <a:rPr lang="en-US"/>
                        <a:t>Code:  sever xử lý đăng nhập</a:t>
                      </a:r>
                      <a:endParaRPr lang="en-US"/>
                    </a:p>
                  </a:txBody>
                  <a:tcPr anchor="ctr" anchorCtr="0"/>
                </a:tc>
                <a:tc>
                  <a:txBody>
                    <a:bodyPr/>
                    <a:p>
                      <a:pPr algn="ctr">
                        <a:buNone/>
                      </a:pPr>
                      <a:r>
                        <a:rPr lang="en-US"/>
                        <a:t>8</a:t>
                      </a:r>
                      <a:endParaRPr lang="en-US"/>
                    </a:p>
                  </a:txBody>
                  <a:tcPr anchor="ctr" anchorCtr="0"/>
                </a:tc>
                <a:tc>
                  <a:txBody>
                    <a:bodyPr/>
                    <a:p>
                      <a:pPr algn="ctr">
                        <a:buNone/>
                      </a:pPr>
                      <a:r>
                        <a:rPr lang="en-US"/>
                        <a:t>Duy</a:t>
                      </a:r>
                      <a:endParaRPr lang="en-US"/>
                    </a:p>
                  </a:txBody>
                  <a:tcPr anchor="ctr" anchorCtr="0"/>
                </a:tc>
              </a:tr>
              <a:tr h="756920">
                <a:tc>
                  <a:txBody>
                    <a:bodyPr/>
                    <a:p>
                      <a:pPr algn="ctr">
                        <a:buNone/>
                      </a:pPr>
                      <a:r>
                        <a:rPr lang="vi-VN" altLang="en-US"/>
                        <a:t>T12</a:t>
                      </a:r>
                      <a:endParaRPr lang="vi-VN" altLang="en-US"/>
                    </a:p>
                  </a:txBody>
                  <a:tcPr anchor="ctr" anchorCtr="0"/>
                </a:tc>
                <a:tc>
                  <a:txBody>
                    <a:bodyPr/>
                    <a:p>
                      <a:pPr algn="ctr">
                        <a:buNone/>
                      </a:pPr>
                      <a:r>
                        <a:rPr lang="en-US"/>
                        <a:t>Code: Sử dụng tài khoản Gmail</a:t>
                      </a:r>
                      <a:endParaRPr lang="en-US"/>
                    </a:p>
                  </a:txBody>
                  <a:tcPr anchor="ctr" anchorCtr="0"/>
                </a:tc>
                <a:tc>
                  <a:txBody>
                    <a:bodyPr/>
                    <a:p>
                      <a:pPr algn="ctr">
                        <a:buNone/>
                      </a:pPr>
                      <a:r>
                        <a:rPr lang="en-US"/>
                        <a:t>8</a:t>
                      </a:r>
                      <a:endParaRPr lang="en-US"/>
                    </a:p>
                  </a:txBody>
                  <a:tcPr anchor="ctr" anchorCtr="0"/>
                </a:tc>
                <a:tc>
                  <a:txBody>
                    <a:bodyPr/>
                    <a:p>
                      <a:pPr algn="ctr">
                        <a:buNone/>
                      </a:pPr>
                      <a:r>
                        <a:rPr lang="en-US"/>
                        <a:t>Duy</a:t>
                      </a:r>
                      <a:endParaRPr lang="en-US"/>
                    </a:p>
                  </a:txBody>
                  <a:tcPr anchor="ctr" anchorCtr="0"/>
                </a:tc>
              </a:tr>
              <a:tr h="756285">
                <a:tc>
                  <a:txBody>
                    <a:bodyPr/>
                    <a:p>
                      <a:pPr algn="ctr">
                        <a:buNone/>
                      </a:pPr>
                      <a:r>
                        <a:rPr lang="vi-VN" altLang="en-US"/>
                        <a:t>T13</a:t>
                      </a:r>
                      <a:endParaRPr lang="vi-VN" altLang="en-US"/>
                    </a:p>
                  </a:txBody>
                  <a:tcPr anchor="ctr" anchorCtr="0"/>
                </a:tc>
                <a:tc>
                  <a:txBody>
                    <a:bodyPr/>
                    <a:p>
                      <a:pPr algn="ctr">
                        <a:buNone/>
                      </a:pPr>
                      <a:r>
                        <a:rPr lang="en-US"/>
                        <a:t>"Triển khai Unit Test , Integrated Test , System Test</a:t>
                      </a:r>
                      <a:endParaRPr lang="en-US"/>
                    </a:p>
                    <a:p>
                      <a:pPr algn="ctr">
                        <a:buNone/>
                      </a:pPr>
                      <a:r>
                        <a:rPr lang="en-US"/>
                        <a:t> Đăng nhập"</a:t>
                      </a:r>
                      <a:endParaRPr lang="en-US"/>
                    </a:p>
                  </a:txBody>
                  <a:tcPr anchor="ctr" anchorCtr="0"/>
                </a:tc>
                <a:tc>
                  <a:txBody>
                    <a:bodyPr/>
                    <a:p>
                      <a:pPr algn="ctr">
                        <a:buNone/>
                      </a:pPr>
                      <a:r>
                        <a:rPr lang="en-US"/>
                        <a:t>3</a:t>
                      </a:r>
                      <a:endParaRPr lang="en-US"/>
                    </a:p>
                  </a:txBody>
                  <a:tcPr anchor="ctr" anchorCtr="0"/>
                </a:tc>
                <a:tc>
                  <a:txBody>
                    <a:bodyPr/>
                    <a:p>
                      <a:pPr algn="ctr">
                        <a:buNone/>
                      </a:pPr>
                      <a:r>
                        <a:rPr lang="en-US"/>
                        <a:t>Nhàn</a:t>
                      </a:r>
                      <a:endParaRPr lang="en-US"/>
                    </a:p>
                  </a:txBody>
                  <a:tcPr anchor="ctr" anchorCtr="0"/>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1000">
        <p:cover dir="u"/>
      </p:transition>
    </mc:Choice>
    <mc:Fallback>
      <p:transition spd="slow">
        <p:cover dir="u"/>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文本框 22"/>
          <p:cNvSpPr txBox="1"/>
          <p:nvPr/>
        </p:nvSpPr>
        <p:spPr>
          <a:xfrm flipH="1">
            <a:off x="4119245" y="840105"/>
            <a:ext cx="6748145" cy="866140"/>
          </a:xfrm>
          <a:prstGeom prst="rect">
            <a:avLst/>
          </a:prstGeom>
          <a:noFill/>
          <a:ln w="9525">
            <a:noFill/>
            <a:miter/>
          </a:ln>
          <a:effectLst>
            <a:outerShdw sx="999" sy="999" algn="ctr" rotWithShape="0">
              <a:srgbClr val="000000"/>
            </a:outerShdw>
          </a:effectLst>
        </p:spPr>
        <p:txBody>
          <a:bodyPr wrap="square" anchor="t">
            <a:spAutoFit/>
          </a:bodyPr>
          <a:lstStyle/>
          <a:p>
            <a:pPr marL="342900" lvl="0" indent="-342900" algn="just">
              <a:lnSpc>
                <a:spcPct val="120000"/>
              </a:lnSpc>
              <a:buFont typeface="Arial" panose="020B0604020202020204" pitchFamily="34" charset="0"/>
              <a:buChar char="•"/>
            </a:pPr>
            <a:r>
              <a:rPr lang="vi-VN" altLang="zh-CN" sz="1400" dirty="0">
                <a:solidFill>
                  <a:schemeClr val="tx1">
                    <a:lumMod val="85000"/>
                    <a:lumOff val="15000"/>
                  </a:schemeClr>
                </a:solidFill>
                <a:latin typeface="Calibri" panose="020F0502020204030204" charset="0"/>
                <a:ea typeface="Calibri" panose="020F0502020204030204" charset="0"/>
                <a:cs typeface="Calibri" panose="020F0502020204030204" charset="0"/>
                <a:sym typeface="SimSun" panose="02010600030101010101" pitchFamily="2" charset="-122"/>
              </a:rPr>
              <a:t>Xây dựng vào những thuộc tính và giao diện cơ sở của ứng </a:t>
            </a:r>
            <a:r>
              <a:rPr lang="vi-VN" altLang="zh-CN" sz="1400" dirty="0">
                <a:solidFill>
                  <a:schemeClr val="tx1">
                    <a:lumMod val="85000"/>
                    <a:lumOff val="15000"/>
                  </a:schemeClr>
                </a:solidFill>
                <a:latin typeface="Calibri" panose="020F0502020204030204" charset="0"/>
                <a:ea typeface="Calibri" panose="020F0502020204030204" charset="0"/>
                <a:cs typeface="Calibri" panose="020F0502020204030204" charset="0"/>
                <a:sym typeface="SimSun" panose="02010600030101010101" pitchFamily="2" charset="-122"/>
              </a:rPr>
              <a:t>dụng</a:t>
            </a:r>
            <a:endParaRPr lang="vi-VN" altLang="zh-CN" sz="1400" dirty="0">
              <a:solidFill>
                <a:schemeClr val="tx1">
                  <a:lumMod val="85000"/>
                  <a:lumOff val="15000"/>
                </a:schemeClr>
              </a:solidFill>
              <a:latin typeface="Calibri" panose="020F0502020204030204" charset="0"/>
              <a:ea typeface="Calibri" panose="020F0502020204030204" charset="0"/>
              <a:cs typeface="Calibri" panose="020F0502020204030204" charset="0"/>
              <a:sym typeface="SimSun" panose="02010600030101010101" pitchFamily="2" charset="-122"/>
            </a:endParaRPr>
          </a:p>
          <a:p>
            <a:pPr marL="342900" lvl="0" indent="-342900" algn="just">
              <a:lnSpc>
                <a:spcPct val="120000"/>
              </a:lnSpc>
              <a:buFont typeface="Arial" panose="020B0604020202020204" pitchFamily="34" charset="0"/>
              <a:buChar char="•"/>
            </a:pPr>
            <a:r>
              <a:rPr lang="vi-VN" altLang="zh-CN" sz="1400" dirty="0">
                <a:solidFill>
                  <a:schemeClr val="tx1">
                    <a:lumMod val="85000"/>
                    <a:lumOff val="15000"/>
                  </a:schemeClr>
                </a:solidFill>
                <a:latin typeface="Calibri" panose="020F0502020204030204" charset="0"/>
                <a:ea typeface="Calibri" panose="020F0502020204030204" charset="0"/>
                <a:cs typeface="Calibri" panose="020F0502020204030204" charset="0"/>
                <a:sym typeface="SimSun" panose="02010600030101010101" pitchFamily="2" charset="-122"/>
              </a:rPr>
              <a:t>Kì Sprint bao gồm 6 tính năng cần tập trung xây </a:t>
            </a:r>
            <a:r>
              <a:rPr lang="vi-VN" altLang="zh-CN" sz="1400" dirty="0">
                <a:solidFill>
                  <a:schemeClr val="tx1">
                    <a:lumMod val="85000"/>
                    <a:lumOff val="15000"/>
                  </a:schemeClr>
                </a:solidFill>
                <a:latin typeface="Calibri" panose="020F0502020204030204" charset="0"/>
                <a:ea typeface="Calibri" panose="020F0502020204030204" charset="0"/>
                <a:cs typeface="Calibri" panose="020F0502020204030204" charset="0"/>
                <a:sym typeface="SimSun" panose="02010600030101010101" pitchFamily="2" charset="-122"/>
              </a:rPr>
              <a:t>dựng</a:t>
            </a:r>
            <a:endParaRPr lang="vi-VN" altLang="zh-CN" sz="1400" dirty="0">
              <a:solidFill>
                <a:schemeClr val="tx1">
                  <a:lumMod val="85000"/>
                  <a:lumOff val="15000"/>
                </a:schemeClr>
              </a:solidFill>
              <a:latin typeface="Calibri" panose="020F0502020204030204" charset="0"/>
              <a:ea typeface="Calibri" panose="020F0502020204030204" charset="0"/>
              <a:cs typeface="Calibri" panose="020F0502020204030204" charset="0"/>
              <a:sym typeface="SimSun" panose="02010600030101010101" pitchFamily="2" charset="-122"/>
            </a:endParaRPr>
          </a:p>
          <a:p>
            <a:pPr marL="342900" lvl="0" indent="-342900" algn="just">
              <a:lnSpc>
                <a:spcPct val="120000"/>
              </a:lnSpc>
              <a:buFont typeface="Arial" panose="020B0604020202020204" pitchFamily="34" charset="0"/>
              <a:buChar char="•"/>
            </a:pPr>
            <a:r>
              <a:rPr lang="vi-VN" altLang="zh-CN" sz="1400" dirty="0">
                <a:solidFill>
                  <a:schemeClr val="tx1">
                    <a:lumMod val="85000"/>
                    <a:lumOff val="15000"/>
                  </a:schemeClr>
                </a:solidFill>
                <a:latin typeface="Calibri" panose="020F0502020204030204" charset="0"/>
                <a:ea typeface="Calibri" panose="020F0502020204030204" charset="0"/>
                <a:cs typeface="Calibri" panose="020F0502020204030204" charset="0"/>
                <a:sym typeface="SimSun" panose="02010600030101010101" pitchFamily="2" charset="-122"/>
              </a:rPr>
              <a:t>Thời gian làm việc tổng cộng 205 tiếng (25/09 - 15/</a:t>
            </a:r>
            <a:r>
              <a:rPr lang="vi-VN" altLang="zh-CN" sz="1400" dirty="0">
                <a:solidFill>
                  <a:schemeClr val="tx1">
                    <a:lumMod val="85000"/>
                    <a:lumOff val="15000"/>
                  </a:schemeClr>
                </a:solidFill>
                <a:latin typeface="Calibri" panose="020F0502020204030204" charset="0"/>
                <a:ea typeface="Calibri" panose="020F0502020204030204" charset="0"/>
                <a:cs typeface="Calibri" panose="020F0502020204030204" charset="0"/>
                <a:sym typeface="SimSun" panose="02010600030101010101" pitchFamily="2" charset="-122"/>
              </a:rPr>
              <a:t>10)</a:t>
            </a:r>
            <a:endParaRPr lang="vi-VN" altLang="zh-CN" sz="1400" dirty="0">
              <a:solidFill>
                <a:schemeClr val="tx1">
                  <a:lumMod val="85000"/>
                  <a:lumOff val="15000"/>
                </a:schemeClr>
              </a:solidFill>
              <a:latin typeface="Calibri" panose="020F0502020204030204" charset="0"/>
              <a:ea typeface="Calibri" panose="020F0502020204030204" charset="0"/>
              <a:cs typeface="Calibri" panose="020F0502020204030204" charset="0"/>
              <a:sym typeface="SimSun" panose="02010600030101010101" pitchFamily="2" charset="-122"/>
            </a:endParaRPr>
          </a:p>
        </p:txBody>
      </p:sp>
      <p:cxnSp>
        <p:nvCxnSpPr>
          <p:cNvPr id="18" name="直接连接符 17"/>
          <p:cNvCxnSpPr/>
          <p:nvPr/>
        </p:nvCxnSpPr>
        <p:spPr>
          <a:xfrm>
            <a:off x="3956050" y="757555"/>
            <a:ext cx="0" cy="965835"/>
          </a:xfrm>
          <a:prstGeom prst="line">
            <a:avLst/>
          </a:prstGeom>
          <a:ln>
            <a:solidFill>
              <a:schemeClr val="tx1">
                <a:lumMod val="75000"/>
                <a:lumOff val="2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36" name="文本框 20"/>
          <p:cNvSpPr txBox="1"/>
          <p:nvPr/>
        </p:nvSpPr>
        <p:spPr>
          <a:xfrm flipH="1">
            <a:off x="1502410" y="757555"/>
            <a:ext cx="2305050" cy="460375"/>
          </a:xfrm>
          <a:prstGeom prst="rect">
            <a:avLst/>
          </a:prstGeom>
          <a:noFill/>
          <a:ln w="9525">
            <a:noFill/>
            <a:miter/>
          </a:ln>
          <a:effectLst>
            <a:outerShdw sx="999" sy="999" algn="ctr" rotWithShape="0">
              <a:srgbClr val="000000"/>
            </a:outerShdw>
          </a:effectLst>
        </p:spPr>
        <p:txBody>
          <a:bodyPr wrap="square" anchor="t">
            <a:spAutoFit/>
          </a:bodyPr>
          <a:lstStyle/>
          <a:p>
            <a:pPr lvl="0" algn="r"/>
            <a:r>
              <a:rPr lang="vi-VN" altLang="zh-CN" sz="2400">
                <a:solidFill>
                  <a:schemeClr val="tx1">
                    <a:lumMod val="85000"/>
                    <a:lumOff val="15000"/>
                  </a:schemeClr>
                </a:solidFill>
                <a:latin typeface="Calibri" panose="020F0502020204030204" charset="0"/>
                <a:ea typeface="Calibri" panose="020F0502020204030204" charset="0"/>
                <a:cs typeface="Calibri" panose="020F0502020204030204" charset="0"/>
                <a:sym typeface="Arial" panose="020B0604020202020204" pitchFamily="34" charset="0"/>
              </a:rPr>
              <a:t>Sprint </a:t>
            </a:r>
            <a:r>
              <a:rPr lang="vi-VN" altLang="zh-CN" sz="2400">
                <a:solidFill>
                  <a:schemeClr val="tx1">
                    <a:lumMod val="85000"/>
                    <a:lumOff val="15000"/>
                  </a:schemeClr>
                </a:solidFill>
                <a:latin typeface="Calibri" panose="020F0502020204030204" charset="0"/>
                <a:ea typeface="Calibri" panose="020F0502020204030204" charset="0"/>
                <a:cs typeface="Calibri" panose="020F0502020204030204" charset="0"/>
                <a:sym typeface="Arial" panose="020B0604020202020204" pitchFamily="34" charset="0"/>
              </a:rPr>
              <a:t>1</a:t>
            </a:r>
            <a:endParaRPr lang="vi-VN" altLang="zh-CN" sz="2400">
              <a:solidFill>
                <a:schemeClr val="tx1">
                  <a:lumMod val="85000"/>
                  <a:lumOff val="15000"/>
                </a:schemeClr>
              </a:solidFill>
              <a:latin typeface="Calibri" panose="020F0502020204030204" charset="0"/>
              <a:ea typeface="Calibri" panose="020F0502020204030204" charset="0"/>
              <a:cs typeface="Calibri" panose="020F0502020204030204" charset="0"/>
              <a:sym typeface="Arial" panose="020B0604020202020204" pitchFamily="34" charset="0"/>
            </a:endParaRPr>
          </a:p>
        </p:txBody>
      </p:sp>
      <p:grpSp>
        <p:nvGrpSpPr>
          <p:cNvPr id="42" name="Group 41"/>
          <p:cNvGrpSpPr/>
          <p:nvPr/>
        </p:nvGrpSpPr>
        <p:grpSpPr>
          <a:xfrm>
            <a:off x="1087755" y="2045970"/>
            <a:ext cx="2344420" cy="4053840"/>
            <a:chOff x="1713" y="3222"/>
            <a:chExt cx="3692" cy="6384"/>
          </a:xfrm>
        </p:grpSpPr>
        <p:sp>
          <p:nvSpPr>
            <p:cNvPr id="2" name="矩形 1"/>
            <p:cNvSpPr/>
            <p:nvPr/>
          </p:nvSpPr>
          <p:spPr>
            <a:xfrm>
              <a:off x="1713" y="3222"/>
              <a:ext cx="3693" cy="2201"/>
            </a:xfrm>
            <a:prstGeom prst="rect">
              <a:avLst/>
            </a:prstGeom>
            <a:blipFill rotWithShape="1">
              <a:blip r:embed="rId1"/>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Calibri" panose="020F0502020204030204" charset="0"/>
                <a:cs typeface="Calibri" panose="020F0502020204030204" charset="0"/>
              </a:endParaRPr>
            </a:p>
          </p:txBody>
        </p:sp>
        <p:sp>
          <p:nvSpPr>
            <p:cNvPr id="8" name="矩形 7"/>
            <p:cNvSpPr/>
            <p:nvPr/>
          </p:nvSpPr>
          <p:spPr>
            <a:xfrm>
              <a:off x="1713" y="5420"/>
              <a:ext cx="3693" cy="4187"/>
            </a:xfrm>
            <a:prstGeom prst="rect">
              <a:avLst/>
            </a:prstGeom>
            <a:solidFill>
              <a:srgbClr val="5E26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Calibri" panose="020F0502020204030204" charset="0"/>
                <a:cs typeface="Calibri" panose="020F0502020204030204" charset="0"/>
              </a:endParaRPr>
            </a:p>
          </p:txBody>
        </p:sp>
      </p:grpSp>
      <p:grpSp>
        <p:nvGrpSpPr>
          <p:cNvPr id="43" name="Group 42"/>
          <p:cNvGrpSpPr/>
          <p:nvPr/>
        </p:nvGrpSpPr>
        <p:grpSpPr>
          <a:xfrm>
            <a:off x="3644900" y="2045970"/>
            <a:ext cx="2344420" cy="4053840"/>
            <a:chOff x="5740" y="3222"/>
            <a:chExt cx="3692" cy="6384"/>
          </a:xfrm>
        </p:grpSpPr>
        <p:sp>
          <p:nvSpPr>
            <p:cNvPr id="3" name="矩形 2"/>
            <p:cNvSpPr/>
            <p:nvPr/>
          </p:nvSpPr>
          <p:spPr>
            <a:xfrm>
              <a:off x="5740" y="3222"/>
              <a:ext cx="3693" cy="2201"/>
            </a:xfrm>
            <a:prstGeom prst="rect">
              <a:avLst/>
            </a:prstGeom>
            <a:blipFill rotWithShape="1">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Calibri" panose="020F0502020204030204" charset="0"/>
                <a:cs typeface="Calibri" panose="020F0502020204030204" charset="0"/>
              </a:endParaRPr>
            </a:p>
          </p:txBody>
        </p:sp>
        <p:sp>
          <p:nvSpPr>
            <p:cNvPr id="9" name="矩形 8"/>
            <p:cNvSpPr/>
            <p:nvPr/>
          </p:nvSpPr>
          <p:spPr>
            <a:xfrm>
              <a:off x="5740" y="5420"/>
              <a:ext cx="3693" cy="4187"/>
            </a:xfrm>
            <a:prstGeom prst="rect">
              <a:avLst/>
            </a:prstGeom>
            <a:solidFill>
              <a:srgbClr val="5E26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Calibri" panose="020F0502020204030204" charset="0"/>
                <a:cs typeface="Calibri" panose="020F0502020204030204" charset="0"/>
              </a:endParaRPr>
            </a:p>
          </p:txBody>
        </p:sp>
      </p:grpSp>
      <p:sp>
        <p:nvSpPr>
          <p:cNvPr id="27" name="文本框 22"/>
          <p:cNvSpPr txBox="1"/>
          <p:nvPr/>
        </p:nvSpPr>
        <p:spPr>
          <a:xfrm flipH="1">
            <a:off x="1316355" y="4890770"/>
            <a:ext cx="1993900" cy="866140"/>
          </a:xfrm>
          <a:prstGeom prst="rect">
            <a:avLst/>
          </a:prstGeom>
          <a:noFill/>
          <a:ln w="9525">
            <a:noFill/>
            <a:miter/>
          </a:ln>
          <a:effectLst>
            <a:outerShdw sx="999" sy="999" algn="ctr" rotWithShape="0">
              <a:srgbClr val="000000"/>
            </a:outerShdw>
          </a:effectLst>
        </p:spPr>
        <p:txBody>
          <a:bodyPr wrap="square" anchor="t">
            <a:spAutoFit/>
          </a:bodyPr>
          <a:lstStyle/>
          <a:p>
            <a:pPr lvl="0" algn="l">
              <a:lnSpc>
                <a:spcPct val="120000"/>
              </a:lnSpc>
            </a:pPr>
            <a:r>
              <a:rPr lang="vi-VN" altLang="zh-CN" sz="1400" dirty="0">
                <a:solidFill>
                  <a:schemeClr val="bg1"/>
                </a:solidFill>
                <a:latin typeface="Calibri" panose="020F0502020204030204" charset="0"/>
                <a:ea typeface="Calibri" panose="020F0502020204030204" charset="0"/>
                <a:cs typeface="Calibri" panose="020F0502020204030204" charset="0"/>
                <a:sym typeface="SimSun" panose="02010600030101010101" pitchFamily="2" charset="-122"/>
              </a:rPr>
              <a:t>Thời gian dự kiến:  26</a:t>
            </a:r>
            <a:r>
              <a:rPr lang="vi-VN" altLang="zh-CN" sz="1400" dirty="0">
                <a:solidFill>
                  <a:schemeClr val="bg1"/>
                </a:solidFill>
                <a:latin typeface="Calibri" panose="020F0502020204030204" charset="0"/>
                <a:ea typeface="Calibri" panose="020F0502020204030204" charset="0"/>
                <a:cs typeface="Calibri" panose="020F0502020204030204" charset="0"/>
                <a:sym typeface="SimSun" panose="02010600030101010101" pitchFamily="2" charset="-122"/>
              </a:rPr>
              <a:t>h</a:t>
            </a:r>
            <a:endParaRPr lang="vi-VN" altLang="zh-CN" sz="1400" dirty="0">
              <a:solidFill>
                <a:schemeClr val="bg1"/>
              </a:solidFill>
              <a:latin typeface="Calibri" panose="020F0502020204030204" charset="0"/>
              <a:ea typeface="Calibri" panose="020F0502020204030204" charset="0"/>
              <a:cs typeface="Calibri" panose="020F0502020204030204" charset="0"/>
              <a:sym typeface="SimSun" panose="02010600030101010101" pitchFamily="2" charset="-122"/>
            </a:endParaRPr>
          </a:p>
          <a:p>
            <a:pPr lvl="0" algn="l">
              <a:lnSpc>
                <a:spcPct val="120000"/>
              </a:lnSpc>
            </a:pPr>
            <a:r>
              <a:rPr lang="vi-VN" altLang="zh-CN" sz="1400" dirty="0">
                <a:solidFill>
                  <a:schemeClr val="bg1"/>
                </a:solidFill>
                <a:latin typeface="Calibri" panose="020F0502020204030204" charset="0"/>
                <a:ea typeface="Calibri" panose="020F0502020204030204" charset="0"/>
                <a:cs typeface="Calibri" panose="020F0502020204030204" charset="0"/>
                <a:sym typeface="SimSun" panose="02010600030101010101" pitchFamily="2" charset="-122"/>
              </a:rPr>
              <a:t>Người </a:t>
            </a:r>
            <a:r>
              <a:rPr lang="vi-VN" altLang="zh-CN" sz="1400" dirty="0">
                <a:solidFill>
                  <a:schemeClr val="bg1"/>
                </a:solidFill>
                <a:latin typeface="Calibri" panose="020F0502020204030204" charset="0"/>
                <a:ea typeface="Calibri" panose="020F0502020204030204" charset="0"/>
                <a:cs typeface="Calibri" panose="020F0502020204030204" charset="0"/>
                <a:sym typeface="SimSun" panose="02010600030101010101" pitchFamily="2" charset="-122"/>
              </a:rPr>
              <a:t>phụ trách </a:t>
            </a:r>
            <a:r>
              <a:rPr lang="vi-VN" altLang="zh-CN" sz="1400" dirty="0">
                <a:solidFill>
                  <a:schemeClr val="bg1"/>
                </a:solidFill>
                <a:latin typeface="Calibri" panose="020F0502020204030204" charset="0"/>
                <a:ea typeface="Calibri" panose="020F0502020204030204" charset="0"/>
                <a:cs typeface="Calibri" panose="020F0502020204030204" charset="0"/>
                <a:sym typeface="SimSun" panose="02010600030101010101" pitchFamily="2" charset="-122"/>
              </a:rPr>
              <a:t>chính:</a:t>
            </a:r>
            <a:endParaRPr lang="vi-VN" altLang="zh-CN" sz="1400" dirty="0">
              <a:solidFill>
                <a:schemeClr val="bg1"/>
              </a:solidFill>
              <a:latin typeface="Calibri" panose="020F0502020204030204" charset="0"/>
              <a:ea typeface="Calibri" panose="020F0502020204030204" charset="0"/>
              <a:cs typeface="Calibri" panose="020F0502020204030204" charset="0"/>
              <a:sym typeface="SimSun" panose="02010600030101010101" pitchFamily="2" charset="-122"/>
            </a:endParaRPr>
          </a:p>
          <a:p>
            <a:pPr lvl="0" algn="l">
              <a:lnSpc>
                <a:spcPct val="120000"/>
              </a:lnSpc>
            </a:pPr>
            <a:r>
              <a:rPr lang="vi-VN" altLang="zh-CN" sz="1400" dirty="0">
                <a:solidFill>
                  <a:schemeClr val="bg1"/>
                </a:solidFill>
                <a:latin typeface="Calibri" panose="020F0502020204030204" charset="0"/>
                <a:ea typeface="Calibri" panose="020F0502020204030204" charset="0"/>
                <a:cs typeface="Calibri" panose="020F0502020204030204" charset="0"/>
                <a:sym typeface="SimSun" panose="02010600030101010101" pitchFamily="2" charset="-122"/>
              </a:rPr>
              <a:t>Hồ Sĩ </a:t>
            </a:r>
            <a:r>
              <a:rPr lang="vi-VN" altLang="zh-CN" sz="1400" dirty="0">
                <a:solidFill>
                  <a:schemeClr val="bg1"/>
                </a:solidFill>
                <a:latin typeface="Calibri" panose="020F0502020204030204" charset="0"/>
                <a:ea typeface="Calibri" panose="020F0502020204030204" charset="0"/>
                <a:cs typeface="Calibri" panose="020F0502020204030204" charset="0"/>
                <a:sym typeface="SimSun" panose="02010600030101010101" pitchFamily="2" charset="-122"/>
              </a:rPr>
              <a:t>Đức</a:t>
            </a:r>
            <a:endParaRPr lang="vi-VN" altLang="zh-CN" sz="1400" dirty="0">
              <a:solidFill>
                <a:schemeClr val="bg1"/>
              </a:solidFill>
              <a:latin typeface="Calibri" panose="020F0502020204030204" charset="0"/>
              <a:ea typeface="Calibri" panose="020F0502020204030204" charset="0"/>
              <a:cs typeface="Calibri" panose="020F0502020204030204" charset="0"/>
              <a:sym typeface="SimSun" panose="02010600030101010101" pitchFamily="2" charset="-122"/>
            </a:endParaRPr>
          </a:p>
        </p:txBody>
      </p:sp>
      <p:sp>
        <p:nvSpPr>
          <p:cNvPr id="35" name="文本框 20"/>
          <p:cNvSpPr txBox="1"/>
          <p:nvPr/>
        </p:nvSpPr>
        <p:spPr>
          <a:xfrm flipH="1">
            <a:off x="1501775" y="4526915"/>
            <a:ext cx="1591310" cy="368300"/>
          </a:xfrm>
          <a:prstGeom prst="rect">
            <a:avLst/>
          </a:prstGeom>
          <a:noFill/>
          <a:ln w="9525">
            <a:noFill/>
            <a:miter/>
          </a:ln>
          <a:effectLst>
            <a:outerShdw sx="999" sy="999" algn="ctr" rotWithShape="0">
              <a:srgbClr val="000000"/>
            </a:outerShdw>
          </a:effectLst>
        </p:spPr>
        <p:txBody>
          <a:bodyPr wrap="square" anchor="t">
            <a:spAutoFit/>
          </a:bodyPr>
          <a:lstStyle/>
          <a:p>
            <a:pPr lvl="0" algn="ctr"/>
            <a:r>
              <a:rPr lang="vi-VN" altLang="en-US">
                <a:solidFill>
                  <a:schemeClr val="bg1"/>
                </a:solidFill>
                <a:latin typeface="Calibri" panose="020F0502020204030204" charset="0"/>
                <a:ea typeface="Calibri" panose="020F0502020204030204" charset="0"/>
                <a:cs typeface="Calibri" panose="020F0502020204030204" charset="0"/>
                <a:sym typeface="Arial" panose="020B0604020202020204" pitchFamily="34" charset="0"/>
              </a:rPr>
              <a:t>ĐĂNG </a:t>
            </a:r>
            <a:r>
              <a:rPr lang="vi-VN" altLang="en-US">
                <a:solidFill>
                  <a:schemeClr val="bg1"/>
                </a:solidFill>
                <a:latin typeface="Calibri" panose="020F0502020204030204" charset="0"/>
                <a:ea typeface="Calibri" panose="020F0502020204030204" charset="0"/>
                <a:cs typeface="Calibri" panose="020F0502020204030204" charset="0"/>
                <a:sym typeface="Arial" panose="020B0604020202020204" pitchFamily="34" charset="0"/>
              </a:rPr>
              <a:t>KÝ</a:t>
            </a:r>
            <a:endParaRPr lang="vi-VN" altLang="en-US">
              <a:solidFill>
                <a:schemeClr val="bg1"/>
              </a:solidFill>
              <a:latin typeface="Calibri" panose="020F0502020204030204" charset="0"/>
              <a:ea typeface="Calibri" panose="020F0502020204030204" charset="0"/>
              <a:cs typeface="Calibri" panose="020F0502020204030204" charset="0"/>
              <a:sym typeface="Arial" panose="020B0604020202020204" pitchFamily="34" charset="0"/>
            </a:endParaRPr>
          </a:p>
        </p:txBody>
      </p:sp>
      <p:sp>
        <p:nvSpPr>
          <p:cNvPr id="12" name="文本框 22"/>
          <p:cNvSpPr txBox="1"/>
          <p:nvPr/>
        </p:nvSpPr>
        <p:spPr>
          <a:xfrm flipH="1">
            <a:off x="3825875" y="4890770"/>
            <a:ext cx="1993900" cy="866140"/>
          </a:xfrm>
          <a:prstGeom prst="rect">
            <a:avLst/>
          </a:prstGeom>
          <a:noFill/>
          <a:ln w="9525">
            <a:noFill/>
            <a:miter/>
          </a:ln>
          <a:effectLst>
            <a:outerShdw sx="999" sy="999" algn="ctr" rotWithShape="0">
              <a:srgbClr val="000000"/>
            </a:outerShdw>
          </a:effectLst>
        </p:spPr>
        <p:txBody>
          <a:bodyPr wrap="square" anchor="t">
            <a:spAutoFit/>
          </a:bodyPr>
          <a:lstStyle/>
          <a:p>
            <a:pPr lvl="0" algn="l">
              <a:lnSpc>
                <a:spcPct val="120000"/>
              </a:lnSpc>
            </a:pPr>
            <a:r>
              <a:rPr lang="vi-VN" altLang="zh-CN" sz="1400" dirty="0">
                <a:solidFill>
                  <a:schemeClr val="bg1"/>
                </a:solidFill>
                <a:latin typeface="Calibri" panose="020F0502020204030204" charset="0"/>
                <a:ea typeface="Calibri" panose="020F0502020204030204" charset="0"/>
                <a:cs typeface="Calibri" panose="020F0502020204030204" charset="0"/>
                <a:sym typeface="SimSun" panose="02010600030101010101" pitchFamily="2" charset="-122"/>
              </a:rPr>
              <a:t>Thời gian dự kiến: </a:t>
            </a:r>
            <a:r>
              <a:rPr lang="vi-VN" altLang="zh-CN" sz="1400" dirty="0">
                <a:solidFill>
                  <a:schemeClr val="bg1"/>
                </a:solidFill>
                <a:latin typeface="Calibri" panose="020F0502020204030204" charset="0"/>
                <a:ea typeface="Calibri" panose="020F0502020204030204" charset="0"/>
                <a:cs typeface="Calibri" panose="020F0502020204030204" charset="0"/>
                <a:sym typeface="SimSun" panose="02010600030101010101" pitchFamily="2" charset="-122"/>
              </a:rPr>
              <a:t>29h</a:t>
            </a:r>
            <a:endParaRPr lang="vi-VN" altLang="zh-CN" sz="1400" dirty="0">
              <a:solidFill>
                <a:schemeClr val="bg1"/>
              </a:solidFill>
              <a:latin typeface="Calibri" panose="020F0502020204030204" charset="0"/>
              <a:ea typeface="Calibri" panose="020F0502020204030204" charset="0"/>
              <a:cs typeface="Calibri" panose="020F0502020204030204" charset="0"/>
              <a:sym typeface="SimSun" panose="02010600030101010101" pitchFamily="2" charset="-122"/>
            </a:endParaRPr>
          </a:p>
          <a:p>
            <a:pPr lvl="0" algn="l">
              <a:lnSpc>
                <a:spcPct val="120000"/>
              </a:lnSpc>
            </a:pPr>
            <a:r>
              <a:rPr lang="vi-VN" altLang="zh-CN" sz="1400" dirty="0">
                <a:solidFill>
                  <a:schemeClr val="bg1"/>
                </a:solidFill>
                <a:latin typeface="Calibri" panose="020F0502020204030204" charset="0"/>
                <a:ea typeface="Calibri" panose="020F0502020204030204" charset="0"/>
                <a:cs typeface="Calibri" panose="020F0502020204030204" charset="0"/>
                <a:sym typeface="SimSun" panose="02010600030101010101" pitchFamily="2" charset="-122"/>
              </a:rPr>
              <a:t>Người phụ trách </a:t>
            </a:r>
            <a:r>
              <a:rPr lang="vi-VN" altLang="zh-CN" sz="1400" dirty="0">
                <a:solidFill>
                  <a:schemeClr val="bg1"/>
                </a:solidFill>
                <a:latin typeface="Calibri" panose="020F0502020204030204" charset="0"/>
                <a:ea typeface="Calibri" panose="020F0502020204030204" charset="0"/>
                <a:cs typeface="Calibri" panose="020F0502020204030204" charset="0"/>
                <a:sym typeface="SimSun" panose="02010600030101010101" pitchFamily="2" charset="-122"/>
              </a:rPr>
              <a:t>chính:</a:t>
            </a:r>
            <a:endParaRPr lang="vi-VN" altLang="zh-CN" sz="1400" dirty="0">
              <a:solidFill>
                <a:schemeClr val="bg1"/>
              </a:solidFill>
              <a:latin typeface="Calibri" panose="020F0502020204030204" charset="0"/>
              <a:ea typeface="Calibri" panose="020F0502020204030204" charset="0"/>
              <a:cs typeface="Calibri" panose="020F0502020204030204" charset="0"/>
              <a:sym typeface="SimSun" panose="02010600030101010101" pitchFamily="2" charset="-122"/>
            </a:endParaRPr>
          </a:p>
          <a:p>
            <a:pPr lvl="0" algn="l">
              <a:lnSpc>
                <a:spcPct val="120000"/>
              </a:lnSpc>
            </a:pPr>
            <a:r>
              <a:rPr lang="vi-VN" altLang="zh-CN" sz="1400" dirty="0">
                <a:solidFill>
                  <a:schemeClr val="bg1"/>
                </a:solidFill>
                <a:latin typeface="Calibri" panose="020F0502020204030204" charset="0"/>
                <a:ea typeface="Calibri" panose="020F0502020204030204" charset="0"/>
                <a:cs typeface="Calibri" panose="020F0502020204030204" charset="0"/>
                <a:sym typeface="SimSun" panose="02010600030101010101" pitchFamily="2" charset="-122"/>
              </a:rPr>
              <a:t>Khánh Duy, Tấn Khán</a:t>
            </a:r>
            <a:r>
              <a:rPr lang="vi-VN" altLang="zh-CN" sz="1400" dirty="0">
                <a:solidFill>
                  <a:schemeClr val="bg1"/>
                </a:solidFill>
                <a:latin typeface="Calibri" panose="020F0502020204030204" charset="0"/>
                <a:ea typeface="Calibri" panose="020F0502020204030204" charset="0"/>
                <a:cs typeface="Calibri" panose="020F0502020204030204" charset="0"/>
                <a:sym typeface="SimSun" panose="02010600030101010101" pitchFamily="2" charset="-122"/>
              </a:rPr>
              <a:t>h</a:t>
            </a:r>
            <a:endParaRPr lang="vi-VN" altLang="zh-CN" sz="1400" dirty="0">
              <a:solidFill>
                <a:schemeClr val="bg1"/>
              </a:solidFill>
              <a:latin typeface="Calibri" panose="020F0502020204030204" charset="0"/>
              <a:ea typeface="Calibri" panose="020F0502020204030204" charset="0"/>
              <a:cs typeface="Calibri" panose="020F0502020204030204" charset="0"/>
              <a:sym typeface="SimSun" panose="02010600030101010101" pitchFamily="2" charset="-122"/>
            </a:endParaRPr>
          </a:p>
        </p:txBody>
      </p:sp>
      <p:sp>
        <p:nvSpPr>
          <p:cNvPr id="14" name="文本框 20"/>
          <p:cNvSpPr txBox="1"/>
          <p:nvPr/>
        </p:nvSpPr>
        <p:spPr>
          <a:xfrm flipH="1">
            <a:off x="4011295" y="4526915"/>
            <a:ext cx="1591310" cy="368300"/>
          </a:xfrm>
          <a:prstGeom prst="rect">
            <a:avLst/>
          </a:prstGeom>
          <a:noFill/>
          <a:ln w="9525">
            <a:noFill/>
            <a:miter/>
          </a:ln>
          <a:effectLst>
            <a:outerShdw sx="999" sy="999" algn="ctr" rotWithShape="0">
              <a:srgbClr val="000000"/>
            </a:outerShdw>
          </a:effectLst>
        </p:spPr>
        <p:txBody>
          <a:bodyPr wrap="square" anchor="t">
            <a:spAutoFit/>
          </a:bodyPr>
          <a:lstStyle/>
          <a:p>
            <a:pPr lvl="0" algn="ctr"/>
            <a:r>
              <a:rPr lang="vi-VN" altLang="en-US">
                <a:solidFill>
                  <a:schemeClr val="bg1"/>
                </a:solidFill>
                <a:latin typeface="Calibri" panose="020F0502020204030204" charset="0"/>
                <a:ea typeface="Calibri" panose="020F0502020204030204" charset="0"/>
                <a:cs typeface="Calibri" panose="020F0502020204030204" charset="0"/>
                <a:sym typeface="Arial" panose="020B0604020202020204" pitchFamily="34" charset="0"/>
              </a:rPr>
              <a:t>ĐĂNG </a:t>
            </a:r>
            <a:r>
              <a:rPr lang="vi-VN" altLang="en-US">
                <a:solidFill>
                  <a:schemeClr val="bg1"/>
                </a:solidFill>
                <a:latin typeface="Calibri" panose="020F0502020204030204" charset="0"/>
                <a:ea typeface="Calibri" panose="020F0502020204030204" charset="0"/>
                <a:cs typeface="Calibri" panose="020F0502020204030204" charset="0"/>
                <a:sym typeface="Arial" panose="020B0604020202020204" pitchFamily="34" charset="0"/>
              </a:rPr>
              <a:t>NHẬP</a:t>
            </a:r>
            <a:endParaRPr lang="vi-VN" altLang="en-US">
              <a:solidFill>
                <a:schemeClr val="bg1"/>
              </a:solidFill>
              <a:latin typeface="Calibri" panose="020F0502020204030204" charset="0"/>
              <a:ea typeface="Calibri" panose="020F0502020204030204" charset="0"/>
              <a:cs typeface="Calibri" panose="020F0502020204030204" charset="0"/>
              <a:sym typeface="Arial" panose="020B0604020202020204" pitchFamily="34" charset="0"/>
            </a:endParaRPr>
          </a:p>
        </p:txBody>
      </p:sp>
      <p:grpSp>
        <p:nvGrpSpPr>
          <p:cNvPr id="20" name="Group 19"/>
          <p:cNvGrpSpPr/>
          <p:nvPr/>
        </p:nvGrpSpPr>
        <p:grpSpPr>
          <a:xfrm>
            <a:off x="6202045" y="2061210"/>
            <a:ext cx="2344420" cy="4053840"/>
            <a:chOff x="9767" y="3246"/>
            <a:chExt cx="3692" cy="6384"/>
          </a:xfrm>
        </p:grpSpPr>
        <p:grpSp>
          <p:nvGrpSpPr>
            <p:cNvPr id="44" name="Group 43"/>
            <p:cNvGrpSpPr/>
            <p:nvPr/>
          </p:nvGrpSpPr>
          <p:grpSpPr>
            <a:xfrm>
              <a:off x="9767" y="3246"/>
              <a:ext cx="3692" cy="6384"/>
              <a:chOff x="9767" y="3222"/>
              <a:chExt cx="3692" cy="6384"/>
            </a:xfrm>
          </p:grpSpPr>
          <p:sp>
            <p:nvSpPr>
              <p:cNvPr id="4" name="矩形 3"/>
              <p:cNvSpPr/>
              <p:nvPr/>
            </p:nvSpPr>
            <p:spPr>
              <a:xfrm>
                <a:off x="9767" y="3222"/>
                <a:ext cx="3693" cy="2201"/>
              </a:xfrm>
              <a:prstGeom prst="rect">
                <a:avLst/>
              </a:prstGeom>
              <a:blipFill rotWithShape="1">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Calibri" panose="020F0502020204030204" charset="0"/>
                  <a:cs typeface="Calibri" panose="020F0502020204030204" charset="0"/>
                </a:endParaRPr>
              </a:p>
            </p:txBody>
          </p:sp>
          <p:sp>
            <p:nvSpPr>
              <p:cNvPr id="10" name="矩形 9"/>
              <p:cNvSpPr/>
              <p:nvPr/>
            </p:nvSpPr>
            <p:spPr>
              <a:xfrm>
                <a:off x="9767" y="5420"/>
                <a:ext cx="3693" cy="4187"/>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Calibri" panose="020F0502020204030204" charset="0"/>
                  <a:cs typeface="Calibri" panose="020F0502020204030204" charset="0"/>
                </a:endParaRPr>
              </a:p>
            </p:txBody>
          </p:sp>
        </p:grpSp>
        <p:sp>
          <p:nvSpPr>
            <p:cNvPr id="15" name="文本框 22"/>
            <p:cNvSpPr txBox="1"/>
            <p:nvPr/>
          </p:nvSpPr>
          <p:spPr>
            <a:xfrm flipH="1">
              <a:off x="10068" y="7702"/>
              <a:ext cx="3140" cy="1364"/>
            </a:xfrm>
            <a:prstGeom prst="rect">
              <a:avLst/>
            </a:prstGeom>
            <a:noFill/>
            <a:ln w="9525">
              <a:noFill/>
              <a:miter/>
            </a:ln>
            <a:effectLst>
              <a:outerShdw sx="999" sy="999" algn="ctr" rotWithShape="0">
                <a:srgbClr val="000000"/>
              </a:outerShdw>
            </a:effectLst>
          </p:spPr>
          <p:txBody>
            <a:bodyPr wrap="square" anchor="t">
              <a:spAutoFit/>
            </a:bodyPr>
            <a:lstStyle/>
            <a:p>
              <a:pPr lvl="0" algn="l">
                <a:lnSpc>
                  <a:spcPct val="120000"/>
                </a:lnSpc>
              </a:pPr>
              <a:r>
                <a:rPr lang="vi-VN" altLang="zh-CN" sz="1400" dirty="0">
                  <a:solidFill>
                    <a:schemeClr val="bg1"/>
                  </a:solidFill>
                  <a:latin typeface="Calibri" panose="020F0502020204030204" charset="0"/>
                  <a:ea typeface="Calibri" panose="020F0502020204030204" charset="0"/>
                  <a:cs typeface="Calibri" panose="020F0502020204030204" charset="0"/>
                  <a:sym typeface="SimSun" panose="02010600030101010101" pitchFamily="2" charset="-122"/>
                </a:rPr>
                <a:t>Thời gian dự kiến: </a:t>
              </a:r>
              <a:r>
                <a:rPr lang="vi-VN" altLang="zh-CN" sz="1400" dirty="0">
                  <a:solidFill>
                    <a:schemeClr val="bg1"/>
                  </a:solidFill>
                  <a:latin typeface="Calibri" panose="020F0502020204030204" charset="0"/>
                  <a:ea typeface="Calibri" panose="020F0502020204030204" charset="0"/>
                  <a:cs typeface="Calibri" panose="020F0502020204030204" charset="0"/>
                  <a:sym typeface="SimSun" panose="02010600030101010101" pitchFamily="2" charset="-122"/>
                </a:rPr>
                <a:t>35h</a:t>
              </a:r>
              <a:endParaRPr lang="vi-VN" altLang="zh-CN" sz="1400" dirty="0">
                <a:solidFill>
                  <a:schemeClr val="bg1"/>
                </a:solidFill>
                <a:latin typeface="Calibri" panose="020F0502020204030204" charset="0"/>
                <a:ea typeface="Calibri" panose="020F0502020204030204" charset="0"/>
                <a:cs typeface="Calibri" panose="020F0502020204030204" charset="0"/>
                <a:sym typeface="SimSun" panose="02010600030101010101" pitchFamily="2" charset="-122"/>
              </a:endParaRPr>
            </a:p>
            <a:p>
              <a:pPr lvl="0" algn="l">
                <a:lnSpc>
                  <a:spcPct val="120000"/>
                </a:lnSpc>
              </a:pPr>
              <a:r>
                <a:rPr lang="vi-VN" altLang="zh-CN" sz="1400" dirty="0">
                  <a:solidFill>
                    <a:schemeClr val="bg1"/>
                  </a:solidFill>
                  <a:latin typeface="Calibri" panose="020F0502020204030204" charset="0"/>
                  <a:ea typeface="Calibri" panose="020F0502020204030204" charset="0"/>
                  <a:cs typeface="Calibri" panose="020F0502020204030204" charset="0"/>
                  <a:sym typeface="SimSun" panose="02010600030101010101" pitchFamily="2" charset="-122"/>
                </a:rPr>
                <a:t>Người phụ trách </a:t>
              </a:r>
              <a:r>
                <a:rPr lang="vi-VN" altLang="zh-CN" sz="1400" dirty="0">
                  <a:solidFill>
                    <a:schemeClr val="bg1"/>
                  </a:solidFill>
                  <a:latin typeface="Calibri" panose="020F0502020204030204" charset="0"/>
                  <a:ea typeface="Calibri" panose="020F0502020204030204" charset="0"/>
                  <a:cs typeface="Calibri" panose="020F0502020204030204" charset="0"/>
                  <a:sym typeface="SimSun" panose="02010600030101010101" pitchFamily="2" charset="-122"/>
                </a:rPr>
                <a:t>chính:</a:t>
              </a:r>
              <a:endParaRPr lang="vi-VN" altLang="zh-CN" sz="1400" dirty="0">
                <a:solidFill>
                  <a:schemeClr val="bg1"/>
                </a:solidFill>
                <a:latin typeface="Calibri" panose="020F0502020204030204" charset="0"/>
                <a:ea typeface="Calibri" panose="020F0502020204030204" charset="0"/>
                <a:cs typeface="Calibri" panose="020F0502020204030204" charset="0"/>
                <a:sym typeface="SimSun" panose="02010600030101010101" pitchFamily="2" charset="-122"/>
              </a:endParaRPr>
            </a:p>
            <a:p>
              <a:pPr lvl="0" algn="l">
                <a:lnSpc>
                  <a:spcPct val="120000"/>
                </a:lnSpc>
              </a:pPr>
              <a:r>
                <a:rPr lang="vi-VN" altLang="zh-CN" sz="1400" dirty="0">
                  <a:solidFill>
                    <a:schemeClr val="bg1"/>
                  </a:solidFill>
                  <a:latin typeface="Calibri" panose="020F0502020204030204" charset="0"/>
                  <a:ea typeface="Calibri" panose="020F0502020204030204" charset="0"/>
                  <a:cs typeface="Calibri" panose="020F0502020204030204" charset="0"/>
                  <a:sym typeface="SimSun" panose="02010600030101010101" pitchFamily="2" charset="-122"/>
                </a:rPr>
                <a:t>Hồ Sĩ </a:t>
              </a:r>
              <a:r>
                <a:rPr lang="vi-VN" altLang="zh-CN" sz="1400" dirty="0">
                  <a:solidFill>
                    <a:schemeClr val="bg1"/>
                  </a:solidFill>
                  <a:latin typeface="Calibri" panose="020F0502020204030204" charset="0"/>
                  <a:ea typeface="Calibri" panose="020F0502020204030204" charset="0"/>
                  <a:cs typeface="Calibri" panose="020F0502020204030204" charset="0"/>
                  <a:sym typeface="SimSun" panose="02010600030101010101" pitchFamily="2" charset="-122"/>
                </a:rPr>
                <a:t>Đức</a:t>
              </a:r>
              <a:endParaRPr lang="vi-VN" altLang="zh-CN" sz="1400" dirty="0">
                <a:solidFill>
                  <a:schemeClr val="bg1"/>
                </a:solidFill>
                <a:latin typeface="Calibri" panose="020F0502020204030204" charset="0"/>
                <a:ea typeface="Calibri" panose="020F0502020204030204" charset="0"/>
                <a:cs typeface="Calibri" panose="020F0502020204030204" charset="0"/>
                <a:sym typeface="SimSun" panose="02010600030101010101" pitchFamily="2" charset="-122"/>
              </a:endParaRPr>
            </a:p>
          </p:txBody>
        </p:sp>
        <p:sp>
          <p:nvSpPr>
            <p:cNvPr id="17" name="文本框 20"/>
            <p:cNvSpPr txBox="1"/>
            <p:nvPr/>
          </p:nvSpPr>
          <p:spPr>
            <a:xfrm flipH="1">
              <a:off x="10067" y="7153"/>
              <a:ext cx="3141" cy="580"/>
            </a:xfrm>
            <a:prstGeom prst="rect">
              <a:avLst/>
            </a:prstGeom>
            <a:noFill/>
            <a:ln w="9525">
              <a:noFill/>
              <a:miter/>
            </a:ln>
            <a:effectLst>
              <a:outerShdw sx="999" sy="999" algn="ctr" rotWithShape="0">
                <a:srgbClr val="000000"/>
              </a:outerShdw>
            </a:effectLst>
          </p:spPr>
          <p:txBody>
            <a:bodyPr wrap="square" anchor="t">
              <a:spAutoFit/>
            </a:bodyPr>
            <a:lstStyle/>
            <a:p>
              <a:pPr lvl="0" algn="ctr"/>
              <a:r>
                <a:rPr lang="vi-VN" altLang="en-US">
                  <a:solidFill>
                    <a:schemeClr val="bg1"/>
                  </a:solidFill>
                  <a:latin typeface="Calibri" panose="020F0502020204030204" charset="0"/>
                  <a:ea typeface="Calibri" panose="020F0502020204030204" charset="0"/>
                  <a:cs typeface="Calibri" panose="020F0502020204030204" charset="0"/>
                  <a:sym typeface="Arial" panose="020B0604020202020204" pitchFamily="34" charset="0"/>
                </a:rPr>
                <a:t>QUÊN MẬT </a:t>
              </a:r>
              <a:r>
                <a:rPr lang="vi-VN" altLang="en-US">
                  <a:solidFill>
                    <a:schemeClr val="bg1"/>
                  </a:solidFill>
                  <a:latin typeface="Calibri" panose="020F0502020204030204" charset="0"/>
                  <a:ea typeface="Calibri" panose="020F0502020204030204" charset="0"/>
                  <a:cs typeface="Calibri" panose="020F0502020204030204" charset="0"/>
                  <a:sym typeface="Arial" panose="020B0604020202020204" pitchFamily="34" charset="0"/>
                </a:rPr>
                <a:t>KHẨU</a:t>
              </a:r>
              <a:endParaRPr lang="vi-VN" altLang="en-US">
                <a:solidFill>
                  <a:schemeClr val="bg1"/>
                </a:solidFill>
                <a:latin typeface="Calibri" panose="020F0502020204030204" charset="0"/>
                <a:ea typeface="Calibri" panose="020F0502020204030204" charset="0"/>
                <a:cs typeface="Calibri" panose="020F0502020204030204" charset="0"/>
                <a:sym typeface="Arial" panose="020B0604020202020204" pitchFamily="34" charset="0"/>
              </a:endParaRPr>
            </a:p>
          </p:txBody>
        </p:sp>
        <p:sp>
          <p:nvSpPr>
            <p:cNvPr id="15364" name="稻壳儿小白白(http://dwz.cn/Wu2UP)"/>
            <p:cNvSpPr>
              <a:spLocks noEditPoints="1"/>
            </p:cNvSpPr>
            <p:nvPr/>
          </p:nvSpPr>
          <p:spPr>
            <a:xfrm>
              <a:off x="11214" y="5704"/>
              <a:ext cx="848" cy="1295"/>
            </a:xfrm>
            <a:custGeom>
              <a:avLst/>
              <a:gdLst/>
              <a:ahLst/>
              <a:cxnLst>
                <a:cxn ang="0">
                  <a:pos x="1222301758" y="232327404"/>
                </a:cxn>
                <a:cxn ang="0">
                  <a:pos x="1161789815" y="61140367"/>
                </a:cxn>
                <a:cxn ang="0">
                  <a:pos x="1077077565" y="0"/>
                </a:cxn>
                <a:cxn ang="0">
                  <a:pos x="242040321" y="0"/>
                </a:cxn>
                <a:cxn ang="0">
                  <a:pos x="145224193" y="61140367"/>
                </a:cxn>
                <a:cxn ang="0">
                  <a:pos x="96816128" y="232327404"/>
                </a:cxn>
                <a:cxn ang="0">
                  <a:pos x="0" y="330151243"/>
                </a:cxn>
                <a:cxn ang="0">
                  <a:pos x="0" y="476885129"/>
                </a:cxn>
                <a:cxn ang="0">
                  <a:pos x="96816128" y="562482392"/>
                </a:cxn>
                <a:cxn ang="0">
                  <a:pos x="145224193" y="562482392"/>
                </a:cxn>
                <a:cxn ang="0">
                  <a:pos x="145224193" y="574708968"/>
                </a:cxn>
                <a:cxn ang="0">
                  <a:pos x="242040321" y="1418432556"/>
                </a:cxn>
                <a:cxn ang="0">
                  <a:pos x="326752570" y="1504026074"/>
                </a:cxn>
                <a:cxn ang="0">
                  <a:pos x="980261437" y="1504026074"/>
                </a:cxn>
                <a:cxn ang="0">
                  <a:pos x="1077077565" y="1418432556"/>
                </a:cxn>
                <a:cxn ang="0">
                  <a:pos x="1161789815" y="574708968"/>
                </a:cxn>
                <a:cxn ang="0">
                  <a:pos x="1161789815" y="562482392"/>
                </a:cxn>
                <a:cxn ang="0">
                  <a:pos x="1210197879" y="562482392"/>
                </a:cxn>
                <a:cxn ang="0">
                  <a:pos x="1307014007" y="476885129"/>
                </a:cxn>
                <a:cxn ang="0">
                  <a:pos x="1307014007" y="330151243"/>
                </a:cxn>
                <a:cxn ang="0">
                  <a:pos x="1222301758" y="232327404"/>
                </a:cxn>
                <a:cxn ang="0">
                  <a:pos x="242040321" y="97823839"/>
                </a:cxn>
                <a:cxn ang="0">
                  <a:pos x="1077077565" y="97823839"/>
                </a:cxn>
                <a:cxn ang="0">
                  <a:pos x="1113381750" y="232327404"/>
                </a:cxn>
                <a:cxn ang="0">
                  <a:pos x="193632257" y="232327404"/>
                </a:cxn>
                <a:cxn ang="0">
                  <a:pos x="242040321" y="97823839"/>
                </a:cxn>
                <a:cxn ang="0">
                  <a:pos x="980261437" y="1406202235"/>
                </a:cxn>
                <a:cxn ang="0">
                  <a:pos x="326752570" y="1406202235"/>
                </a:cxn>
                <a:cxn ang="0">
                  <a:pos x="314652417" y="1271698670"/>
                </a:cxn>
                <a:cxn ang="0">
                  <a:pos x="992361590" y="1271698670"/>
                </a:cxn>
                <a:cxn ang="0">
                  <a:pos x="980261437" y="1406202235"/>
                </a:cxn>
                <a:cxn ang="0">
                  <a:pos x="1004465469" y="1222784878"/>
                </a:cxn>
                <a:cxn ang="0">
                  <a:pos x="314652417" y="1222784878"/>
                </a:cxn>
                <a:cxn ang="0">
                  <a:pos x="254140474" y="758126325"/>
                </a:cxn>
                <a:cxn ang="0">
                  <a:pos x="1052873533" y="758126325"/>
                </a:cxn>
                <a:cxn ang="0">
                  <a:pos x="1004465469" y="1222784878"/>
                </a:cxn>
                <a:cxn ang="0">
                  <a:pos x="1052873533" y="709216278"/>
                </a:cxn>
                <a:cxn ang="0">
                  <a:pos x="254140474" y="709216278"/>
                </a:cxn>
                <a:cxn ang="0">
                  <a:pos x="242040321" y="562482392"/>
                </a:cxn>
                <a:cxn ang="0">
                  <a:pos x="1077077565" y="562482392"/>
                </a:cxn>
                <a:cxn ang="0">
                  <a:pos x="1052873533" y="709216278"/>
                </a:cxn>
                <a:cxn ang="0">
                  <a:pos x="1210197879" y="476885129"/>
                </a:cxn>
                <a:cxn ang="0">
                  <a:pos x="96816128" y="476885129"/>
                </a:cxn>
                <a:cxn ang="0">
                  <a:pos x="96816128" y="330151243"/>
                </a:cxn>
                <a:cxn ang="0">
                  <a:pos x="1210197879" y="330151243"/>
                </a:cxn>
                <a:cxn ang="0">
                  <a:pos x="1210197879" y="476885129"/>
                </a:cxn>
                <a:cxn ang="0">
                  <a:pos x="1210197879" y="476885129"/>
                </a:cxn>
                <a:cxn ang="0">
                  <a:pos x="1210197879" y="476885129"/>
                </a:cxn>
              </a:cxnLst>
              <a:rect l="0" t="0" r="0" b="0"/>
              <a:pathLst>
                <a:path w="108" h="123">
                  <a:moveTo>
                    <a:pt x="101" y="19"/>
                  </a:moveTo>
                  <a:cubicBezTo>
                    <a:pt x="96" y="5"/>
                    <a:pt x="96" y="5"/>
                    <a:pt x="96" y="5"/>
                  </a:cubicBezTo>
                  <a:cubicBezTo>
                    <a:pt x="95" y="2"/>
                    <a:pt x="92" y="0"/>
                    <a:pt x="89" y="0"/>
                  </a:cubicBezTo>
                  <a:cubicBezTo>
                    <a:pt x="20" y="0"/>
                    <a:pt x="20" y="0"/>
                    <a:pt x="20" y="0"/>
                  </a:cubicBezTo>
                  <a:cubicBezTo>
                    <a:pt x="16" y="0"/>
                    <a:pt x="13" y="2"/>
                    <a:pt x="12" y="5"/>
                  </a:cubicBezTo>
                  <a:cubicBezTo>
                    <a:pt x="8" y="19"/>
                    <a:pt x="8" y="19"/>
                    <a:pt x="8" y="19"/>
                  </a:cubicBezTo>
                  <a:cubicBezTo>
                    <a:pt x="4" y="20"/>
                    <a:pt x="0" y="23"/>
                    <a:pt x="0" y="27"/>
                  </a:cubicBezTo>
                  <a:cubicBezTo>
                    <a:pt x="0" y="39"/>
                    <a:pt x="0" y="39"/>
                    <a:pt x="0" y="39"/>
                  </a:cubicBezTo>
                  <a:cubicBezTo>
                    <a:pt x="0" y="43"/>
                    <a:pt x="4" y="46"/>
                    <a:pt x="8" y="46"/>
                  </a:cubicBezTo>
                  <a:cubicBezTo>
                    <a:pt x="12" y="46"/>
                    <a:pt x="12" y="46"/>
                    <a:pt x="12" y="46"/>
                  </a:cubicBezTo>
                  <a:cubicBezTo>
                    <a:pt x="12" y="47"/>
                    <a:pt x="12" y="47"/>
                    <a:pt x="12" y="47"/>
                  </a:cubicBezTo>
                  <a:cubicBezTo>
                    <a:pt x="20" y="116"/>
                    <a:pt x="20" y="116"/>
                    <a:pt x="20" y="116"/>
                  </a:cubicBezTo>
                  <a:cubicBezTo>
                    <a:pt x="20" y="120"/>
                    <a:pt x="23" y="123"/>
                    <a:pt x="27" y="123"/>
                  </a:cubicBezTo>
                  <a:cubicBezTo>
                    <a:pt x="81" y="123"/>
                    <a:pt x="81" y="123"/>
                    <a:pt x="81" y="123"/>
                  </a:cubicBezTo>
                  <a:cubicBezTo>
                    <a:pt x="85" y="123"/>
                    <a:pt x="88" y="120"/>
                    <a:pt x="89" y="116"/>
                  </a:cubicBezTo>
                  <a:cubicBezTo>
                    <a:pt x="96" y="47"/>
                    <a:pt x="96" y="47"/>
                    <a:pt x="96" y="47"/>
                  </a:cubicBezTo>
                  <a:cubicBezTo>
                    <a:pt x="96" y="46"/>
                    <a:pt x="96" y="46"/>
                    <a:pt x="96" y="46"/>
                  </a:cubicBezTo>
                  <a:cubicBezTo>
                    <a:pt x="100" y="46"/>
                    <a:pt x="100" y="46"/>
                    <a:pt x="100" y="46"/>
                  </a:cubicBezTo>
                  <a:cubicBezTo>
                    <a:pt x="104" y="46"/>
                    <a:pt x="108" y="43"/>
                    <a:pt x="108" y="39"/>
                  </a:cubicBezTo>
                  <a:cubicBezTo>
                    <a:pt x="108" y="27"/>
                    <a:pt x="108" y="27"/>
                    <a:pt x="108" y="27"/>
                  </a:cubicBezTo>
                  <a:cubicBezTo>
                    <a:pt x="108" y="23"/>
                    <a:pt x="105" y="20"/>
                    <a:pt x="101" y="19"/>
                  </a:cubicBezTo>
                  <a:close/>
                  <a:moveTo>
                    <a:pt x="20" y="8"/>
                  </a:moveTo>
                  <a:cubicBezTo>
                    <a:pt x="89" y="8"/>
                    <a:pt x="89" y="8"/>
                    <a:pt x="89" y="8"/>
                  </a:cubicBezTo>
                  <a:cubicBezTo>
                    <a:pt x="92" y="19"/>
                    <a:pt x="92" y="19"/>
                    <a:pt x="92" y="19"/>
                  </a:cubicBezTo>
                  <a:cubicBezTo>
                    <a:pt x="16" y="19"/>
                    <a:pt x="16" y="19"/>
                    <a:pt x="16" y="19"/>
                  </a:cubicBezTo>
                  <a:lnTo>
                    <a:pt x="20" y="8"/>
                  </a:lnTo>
                  <a:close/>
                  <a:moveTo>
                    <a:pt x="81" y="115"/>
                  </a:moveTo>
                  <a:cubicBezTo>
                    <a:pt x="27" y="115"/>
                    <a:pt x="27" y="115"/>
                    <a:pt x="27" y="115"/>
                  </a:cubicBezTo>
                  <a:cubicBezTo>
                    <a:pt x="26" y="104"/>
                    <a:pt x="26" y="104"/>
                    <a:pt x="26" y="104"/>
                  </a:cubicBezTo>
                  <a:cubicBezTo>
                    <a:pt x="82" y="104"/>
                    <a:pt x="82" y="104"/>
                    <a:pt x="82" y="104"/>
                  </a:cubicBezTo>
                  <a:lnTo>
                    <a:pt x="81" y="115"/>
                  </a:lnTo>
                  <a:close/>
                  <a:moveTo>
                    <a:pt x="83" y="100"/>
                  </a:moveTo>
                  <a:cubicBezTo>
                    <a:pt x="26" y="100"/>
                    <a:pt x="26" y="100"/>
                    <a:pt x="26" y="100"/>
                  </a:cubicBezTo>
                  <a:cubicBezTo>
                    <a:pt x="21" y="62"/>
                    <a:pt x="21" y="62"/>
                    <a:pt x="21" y="62"/>
                  </a:cubicBezTo>
                  <a:cubicBezTo>
                    <a:pt x="87" y="62"/>
                    <a:pt x="87" y="62"/>
                    <a:pt x="87" y="62"/>
                  </a:cubicBezTo>
                  <a:lnTo>
                    <a:pt x="83" y="100"/>
                  </a:lnTo>
                  <a:close/>
                  <a:moveTo>
                    <a:pt x="87" y="58"/>
                  </a:moveTo>
                  <a:cubicBezTo>
                    <a:pt x="21" y="58"/>
                    <a:pt x="21" y="58"/>
                    <a:pt x="21" y="58"/>
                  </a:cubicBezTo>
                  <a:cubicBezTo>
                    <a:pt x="20" y="46"/>
                    <a:pt x="20" y="46"/>
                    <a:pt x="20" y="46"/>
                  </a:cubicBezTo>
                  <a:cubicBezTo>
                    <a:pt x="89" y="46"/>
                    <a:pt x="89" y="46"/>
                    <a:pt x="89" y="46"/>
                  </a:cubicBezTo>
                  <a:lnTo>
                    <a:pt x="87" y="58"/>
                  </a:lnTo>
                  <a:close/>
                  <a:moveTo>
                    <a:pt x="100" y="39"/>
                  </a:moveTo>
                  <a:cubicBezTo>
                    <a:pt x="8" y="39"/>
                    <a:pt x="8" y="39"/>
                    <a:pt x="8" y="39"/>
                  </a:cubicBezTo>
                  <a:cubicBezTo>
                    <a:pt x="8" y="27"/>
                    <a:pt x="8" y="27"/>
                    <a:pt x="8" y="27"/>
                  </a:cubicBezTo>
                  <a:cubicBezTo>
                    <a:pt x="100" y="27"/>
                    <a:pt x="100" y="27"/>
                    <a:pt x="100" y="27"/>
                  </a:cubicBezTo>
                  <a:lnTo>
                    <a:pt x="100" y="39"/>
                  </a:lnTo>
                  <a:close/>
                  <a:moveTo>
                    <a:pt x="100" y="39"/>
                  </a:moveTo>
                  <a:cubicBezTo>
                    <a:pt x="100" y="39"/>
                    <a:pt x="100" y="39"/>
                    <a:pt x="100" y="39"/>
                  </a:cubicBezTo>
                </a:path>
              </a:pathLst>
            </a:custGeom>
            <a:solidFill>
              <a:srgbClr val="FFFFFF"/>
            </a:solidFill>
            <a:ln w="9525">
              <a:noFill/>
            </a:ln>
          </p:spPr>
          <p:txBody>
            <a:bodyPr/>
            <a:lstStyle/>
            <a:p>
              <a:endParaRPr lang="zh-CN" altLang="en-US">
                <a:ea typeface="Calibri" panose="020F0502020204030204" charset="0"/>
                <a:cs typeface="Calibri" panose="020F0502020204030204" charset="0"/>
              </a:endParaRPr>
            </a:p>
          </p:txBody>
        </p:sp>
      </p:grpSp>
      <p:sp>
        <p:nvSpPr>
          <p:cNvPr id="6" name="鸡"/>
          <p:cNvSpPr/>
          <p:nvPr/>
        </p:nvSpPr>
        <p:spPr bwMode="auto">
          <a:xfrm>
            <a:off x="4368165" y="3509645"/>
            <a:ext cx="876300" cy="876300"/>
          </a:xfrm>
          <a:custGeom>
            <a:avLst/>
            <a:gdLst>
              <a:gd name="T0" fmla="*/ 475638 w 2767"/>
              <a:gd name="T1" fmla="*/ 1480927 h 2721"/>
              <a:gd name="T2" fmla="*/ 1290274 w 2767"/>
              <a:gd name="T3" fmla="*/ 1480927 h 2721"/>
              <a:gd name="T4" fmla="*/ 1464002 w 2767"/>
              <a:gd name="T5" fmla="*/ 1152701 h 2721"/>
              <a:gd name="T6" fmla="*/ 1521911 w 2767"/>
              <a:gd name="T7" fmla="*/ 1094740 h 2721"/>
              <a:gd name="T8" fmla="*/ 1800397 w 2767"/>
              <a:gd name="T9" fmla="*/ 978167 h 2721"/>
              <a:gd name="T10" fmla="*/ 1674818 w 2767"/>
              <a:gd name="T11" fmla="*/ 853129 h 2721"/>
              <a:gd name="T12" fmla="*/ 1639031 w 2767"/>
              <a:gd name="T13" fmla="*/ 858990 h 2721"/>
              <a:gd name="T14" fmla="*/ 1655949 w 2767"/>
              <a:gd name="T15" fmla="*/ 797773 h 2721"/>
              <a:gd name="T16" fmla="*/ 1530370 w 2767"/>
              <a:gd name="T17" fmla="*/ 672083 h 2721"/>
              <a:gd name="T18" fmla="*/ 1405442 w 2767"/>
              <a:gd name="T19" fmla="*/ 797773 h 2721"/>
              <a:gd name="T20" fmla="*/ 1460098 w 2767"/>
              <a:gd name="T21" fmla="*/ 900669 h 2721"/>
              <a:gd name="T22" fmla="*/ 1357943 w 2767"/>
              <a:gd name="T23" fmla="*/ 1002915 h 2721"/>
              <a:gd name="T24" fmla="*/ 1348834 w 2767"/>
              <a:gd name="T25" fmla="*/ 990541 h 2721"/>
              <a:gd name="T26" fmla="*/ 780150 w 2767"/>
              <a:gd name="T27" fmla="*/ 1313558 h 2721"/>
              <a:gd name="T28" fmla="*/ 1305890 w 2767"/>
              <a:gd name="T29" fmla="*/ 898065 h 2721"/>
              <a:gd name="T30" fmla="*/ 320128 w 2767"/>
              <a:gd name="T31" fmla="*/ 938442 h 2721"/>
              <a:gd name="T32" fmla="*/ 231638 w 2767"/>
              <a:gd name="T33" fmla="*/ 938442 h 2721"/>
              <a:gd name="T34" fmla="*/ 28629 w 2767"/>
              <a:gd name="T35" fmla="*/ 925417 h 2721"/>
              <a:gd name="T36" fmla="*/ 475638 w 2767"/>
              <a:gd name="T37" fmla="*/ 1480927 h 2721"/>
              <a:gd name="T38" fmla="*/ 392353 w 2767"/>
              <a:gd name="T39" fmla="*/ 1772033 h 2721"/>
              <a:gd name="T40" fmla="*/ 1402839 w 2767"/>
              <a:gd name="T41" fmla="*/ 1772033 h 2721"/>
              <a:gd name="T42" fmla="*/ 1402839 w 2767"/>
              <a:gd name="T43" fmla="*/ 1699745 h 2721"/>
              <a:gd name="T44" fmla="*/ 392353 w 2767"/>
              <a:gd name="T45" fmla="*/ 1699745 h 2721"/>
              <a:gd name="T46" fmla="*/ 392353 w 2767"/>
              <a:gd name="T47" fmla="*/ 1772033 h 2721"/>
              <a:gd name="T48" fmla="*/ 898572 w 2767"/>
              <a:gd name="T49" fmla="*/ 1670439 h 2721"/>
              <a:gd name="T50" fmla="*/ 1797144 w 2767"/>
              <a:gd name="T51" fmla="*/ 1519351 h 2721"/>
              <a:gd name="T52" fmla="*/ 0 w 2767"/>
              <a:gd name="T53" fmla="*/ 1519351 h 2721"/>
              <a:gd name="T54" fmla="*/ 898572 w 2767"/>
              <a:gd name="T55" fmla="*/ 1670439 h 2721"/>
              <a:gd name="T56" fmla="*/ 897921 w 2767"/>
              <a:gd name="T57" fmla="*/ 399212 h 2721"/>
              <a:gd name="T58" fmla="*/ 914188 w 2767"/>
              <a:gd name="T59" fmla="*/ 179743 h 2721"/>
              <a:gd name="T60" fmla="*/ 895969 w 2767"/>
              <a:gd name="T61" fmla="*/ 0 h 2721"/>
              <a:gd name="T62" fmla="*/ 897921 w 2767"/>
              <a:gd name="T63" fmla="*/ 399212 h 2721"/>
              <a:gd name="T64" fmla="*/ 750220 w 2767"/>
              <a:gd name="T65" fmla="*/ 478013 h 2721"/>
              <a:gd name="T66" fmla="*/ 761281 w 2767"/>
              <a:gd name="T67" fmla="*/ 330832 h 2721"/>
              <a:gd name="T68" fmla="*/ 748918 w 2767"/>
              <a:gd name="T69" fmla="*/ 210352 h 2721"/>
              <a:gd name="T70" fmla="*/ 750220 w 2767"/>
              <a:gd name="T71" fmla="*/ 478013 h 272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2767" h="2721">
                <a:moveTo>
                  <a:pt x="731" y="2274"/>
                </a:moveTo>
                <a:cubicBezTo>
                  <a:pt x="1983" y="2274"/>
                  <a:pt x="1983" y="2274"/>
                  <a:pt x="1983" y="2274"/>
                </a:cubicBezTo>
                <a:cubicBezTo>
                  <a:pt x="2210" y="2274"/>
                  <a:pt x="2245" y="1837"/>
                  <a:pt x="2250" y="1770"/>
                </a:cubicBezTo>
                <a:cubicBezTo>
                  <a:pt x="2339" y="1681"/>
                  <a:pt x="2339" y="1681"/>
                  <a:pt x="2339" y="1681"/>
                </a:cubicBezTo>
                <a:cubicBezTo>
                  <a:pt x="2489" y="1840"/>
                  <a:pt x="2767" y="1785"/>
                  <a:pt x="2767" y="1502"/>
                </a:cubicBezTo>
                <a:cubicBezTo>
                  <a:pt x="2767" y="1396"/>
                  <a:pt x="2681" y="1310"/>
                  <a:pt x="2574" y="1310"/>
                </a:cubicBezTo>
                <a:cubicBezTo>
                  <a:pt x="2555" y="1310"/>
                  <a:pt x="2537" y="1314"/>
                  <a:pt x="2519" y="1319"/>
                </a:cubicBezTo>
                <a:cubicBezTo>
                  <a:pt x="2535" y="1291"/>
                  <a:pt x="2545" y="1259"/>
                  <a:pt x="2545" y="1225"/>
                </a:cubicBezTo>
                <a:cubicBezTo>
                  <a:pt x="2545" y="1118"/>
                  <a:pt x="2459" y="1032"/>
                  <a:pt x="2352" y="1032"/>
                </a:cubicBezTo>
                <a:cubicBezTo>
                  <a:pt x="2246" y="1032"/>
                  <a:pt x="2160" y="1118"/>
                  <a:pt x="2160" y="1225"/>
                </a:cubicBezTo>
                <a:cubicBezTo>
                  <a:pt x="2160" y="1291"/>
                  <a:pt x="2193" y="1349"/>
                  <a:pt x="2244" y="1383"/>
                </a:cubicBezTo>
                <a:cubicBezTo>
                  <a:pt x="2087" y="1540"/>
                  <a:pt x="2087" y="1540"/>
                  <a:pt x="2087" y="1540"/>
                </a:cubicBezTo>
                <a:cubicBezTo>
                  <a:pt x="2073" y="1521"/>
                  <a:pt x="2073" y="1521"/>
                  <a:pt x="2073" y="1521"/>
                </a:cubicBezTo>
                <a:cubicBezTo>
                  <a:pt x="2073" y="1521"/>
                  <a:pt x="1258" y="1168"/>
                  <a:pt x="1199" y="2017"/>
                </a:cubicBezTo>
                <a:cubicBezTo>
                  <a:pt x="1046" y="1141"/>
                  <a:pt x="1976" y="1309"/>
                  <a:pt x="2007" y="1379"/>
                </a:cubicBezTo>
                <a:cubicBezTo>
                  <a:pt x="1574" y="355"/>
                  <a:pt x="343" y="1060"/>
                  <a:pt x="492" y="1441"/>
                </a:cubicBezTo>
                <a:cubicBezTo>
                  <a:pt x="419" y="1580"/>
                  <a:pt x="384" y="1497"/>
                  <a:pt x="356" y="1441"/>
                </a:cubicBezTo>
                <a:cubicBezTo>
                  <a:pt x="236" y="1127"/>
                  <a:pt x="72" y="1347"/>
                  <a:pt x="44" y="1421"/>
                </a:cubicBezTo>
                <a:cubicBezTo>
                  <a:pt x="17" y="1495"/>
                  <a:pt x="13" y="2274"/>
                  <a:pt x="731" y="2274"/>
                </a:cubicBezTo>
                <a:close/>
                <a:moveTo>
                  <a:pt x="603" y="2721"/>
                </a:moveTo>
                <a:cubicBezTo>
                  <a:pt x="2156" y="2721"/>
                  <a:pt x="2156" y="2721"/>
                  <a:pt x="2156" y="2721"/>
                </a:cubicBezTo>
                <a:cubicBezTo>
                  <a:pt x="2156" y="2610"/>
                  <a:pt x="2156" y="2610"/>
                  <a:pt x="2156" y="2610"/>
                </a:cubicBezTo>
                <a:cubicBezTo>
                  <a:pt x="603" y="2610"/>
                  <a:pt x="603" y="2610"/>
                  <a:pt x="603" y="2610"/>
                </a:cubicBezTo>
                <a:lnTo>
                  <a:pt x="603" y="2721"/>
                </a:lnTo>
                <a:close/>
                <a:moveTo>
                  <a:pt x="1381" y="2565"/>
                </a:moveTo>
                <a:cubicBezTo>
                  <a:pt x="2117" y="2565"/>
                  <a:pt x="2717" y="2462"/>
                  <a:pt x="2762" y="2333"/>
                </a:cubicBezTo>
                <a:cubicBezTo>
                  <a:pt x="0" y="2333"/>
                  <a:pt x="0" y="2333"/>
                  <a:pt x="0" y="2333"/>
                </a:cubicBezTo>
                <a:cubicBezTo>
                  <a:pt x="45" y="2462"/>
                  <a:pt x="646" y="2565"/>
                  <a:pt x="1381" y="2565"/>
                </a:cubicBezTo>
                <a:close/>
                <a:moveTo>
                  <a:pt x="1380" y="613"/>
                </a:moveTo>
                <a:cubicBezTo>
                  <a:pt x="1414" y="613"/>
                  <a:pt x="1627" y="460"/>
                  <a:pt x="1405" y="276"/>
                </a:cubicBezTo>
                <a:cubicBezTo>
                  <a:pt x="1363" y="228"/>
                  <a:pt x="1304" y="142"/>
                  <a:pt x="1377" y="0"/>
                </a:cubicBezTo>
                <a:cubicBezTo>
                  <a:pt x="996" y="166"/>
                  <a:pt x="1459" y="366"/>
                  <a:pt x="1380" y="613"/>
                </a:cubicBezTo>
                <a:close/>
                <a:moveTo>
                  <a:pt x="1153" y="734"/>
                </a:moveTo>
                <a:cubicBezTo>
                  <a:pt x="1176" y="734"/>
                  <a:pt x="1319" y="631"/>
                  <a:pt x="1170" y="508"/>
                </a:cubicBezTo>
                <a:cubicBezTo>
                  <a:pt x="1142" y="476"/>
                  <a:pt x="1103" y="418"/>
                  <a:pt x="1151" y="323"/>
                </a:cubicBezTo>
                <a:cubicBezTo>
                  <a:pt x="896" y="435"/>
                  <a:pt x="1207" y="569"/>
                  <a:pt x="1153" y="734"/>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charset="0"/>
                <a:ea typeface="SimSun"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charset="0"/>
                <a:ea typeface="SimSun"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charset="0"/>
                <a:ea typeface="SimSun"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charset="0"/>
                <a:ea typeface="SimSun"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charset="0"/>
                <a:ea typeface="SimSun"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SimSun"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SimSun"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SimSun"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SimSun" panose="02010600030101010101" pitchFamily="2" charset="-122"/>
                <a:cs typeface="+mn-cs"/>
              </a:defRPr>
            </a:lvl9pPr>
          </a:lstStyle>
          <a:p>
            <a:endParaRPr lang="zh-CN" altLang="en-US">
              <a:ea typeface="Calibri" panose="020F0502020204030204" charset="0"/>
              <a:cs typeface="Calibri" panose="020F0502020204030204" charset="0"/>
            </a:endParaRPr>
          </a:p>
        </p:txBody>
      </p:sp>
      <p:sp>
        <p:nvSpPr>
          <p:cNvPr id="7" name="碗筷"/>
          <p:cNvSpPr/>
          <p:nvPr/>
        </p:nvSpPr>
        <p:spPr bwMode="auto">
          <a:xfrm>
            <a:off x="1821815" y="3693795"/>
            <a:ext cx="876300" cy="735330"/>
          </a:xfrm>
          <a:custGeom>
            <a:avLst/>
            <a:gdLst>
              <a:gd name="T0" fmla="*/ 2147483646 w 8126"/>
              <a:gd name="T1" fmla="*/ 2147483646 h 6743"/>
              <a:gd name="T2" fmla="*/ 2147483646 w 8126"/>
              <a:gd name="T3" fmla="*/ 2147483646 h 6743"/>
              <a:gd name="T4" fmla="*/ 2147483646 w 8126"/>
              <a:gd name="T5" fmla="*/ 2147483646 h 6743"/>
              <a:gd name="T6" fmla="*/ 2147483646 w 8126"/>
              <a:gd name="T7" fmla="*/ 2147483646 h 6743"/>
              <a:gd name="T8" fmla="*/ 2147483646 w 8126"/>
              <a:gd name="T9" fmla="*/ 2147483646 h 6743"/>
              <a:gd name="T10" fmla="*/ 2147483646 w 8126"/>
              <a:gd name="T11" fmla="*/ 2147483646 h 6743"/>
              <a:gd name="T12" fmla="*/ 2147483646 w 8126"/>
              <a:gd name="T13" fmla="*/ 2147483646 h 6743"/>
              <a:gd name="T14" fmla="*/ 2147483646 w 8126"/>
              <a:gd name="T15" fmla="*/ 2147483646 h 6743"/>
              <a:gd name="T16" fmla="*/ 2147483646 w 8126"/>
              <a:gd name="T17" fmla="*/ 2147483646 h 6743"/>
              <a:gd name="T18" fmla="*/ 2147483646 w 8126"/>
              <a:gd name="T19" fmla="*/ 2147483646 h 6743"/>
              <a:gd name="T20" fmla="*/ 2147483646 w 8126"/>
              <a:gd name="T21" fmla="*/ 2147483646 h 6743"/>
              <a:gd name="T22" fmla="*/ 2147483646 w 8126"/>
              <a:gd name="T23" fmla="*/ 2147483646 h 6743"/>
              <a:gd name="T24" fmla="*/ 2147483646 w 8126"/>
              <a:gd name="T25" fmla="*/ 2147483646 h 6743"/>
              <a:gd name="T26" fmla="*/ 2147483646 w 8126"/>
              <a:gd name="T27" fmla="*/ 2147483646 h 6743"/>
              <a:gd name="T28" fmla="*/ 2147483646 w 8126"/>
              <a:gd name="T29" fmla="*/ 2147483646 h 6743"/>
              <a:gd name="T30" fmla="*/ 322112854 w 8126"/>
              <a:gd name="T31" fmla="*/ 2147483646 h 6743"/>
              <a:gd name="T32" fmla="*/ 2147483646 w 8126"/>
              <a:gd name="T33" fmla="*/ 2147483646 h 6743"/>
              <a:gd name="T34" fmla="*/ 2147483646 w 8126"/>
              <a:gd name="T35" fmla="*/ 2147483646 h 6743"/>
              <a:gd name="T36" fmla="*/ 2147483646 w 8126"/>
              <a:gd name="T37" fmla="*/ 2147483646 h 6743"/>
              <a:gd name="T38" fmla="*/ 2147483646 w 8126"/>
              <a:gd name="T39" fmla="*/ 2147483646 h 6743"/>
              <a:gd name="T40" fmla="*/ 2147483646 w 8126"/>
              <a:gd name="T41" fmla="*/ 2147483646 h 6743"/>
              <a:gd name="T42" fmla="*/ 2147483646 w 8126"/>
              <a:gd name="T43" fmla="*/ 2147483646 h 6743"/>
              <a:gd name="T44" fmla="*/ 2147483646 w 8126"/>
              <a:gd name="T45" fmla="*/ 2147483646 h 6743"/>
              <a:gd name="T46" fmla="*/ 2147483646 w 8126"/>
              <a:gd name="T47" fmla="*/ 2147483646 h 6743"/>
              <a:gd name="T48" fmla="*/ 2147483646 w 8126"/>
              <a:gd name="T49" fmla="*/ 2147483646 h 6743"/>
              <a:gd name="T50" fmla="*/ 2147483646 w 8126"/>
              <a:gd name="T51" fmla="*/ 2147483646 h 6743"/>
              <a:gd name="T52" fmla="*/ 2147483646 w 8126"/>
              <a:gd name="T53" fmla="*/ 2147483646 h 6743"/>
              <a:gd name="T54" fmla="*/ 2147483646 w 8126"/>
              <a:gd name="T55" fmla="*/ 2147483646 h 6743"/>
              <a:gd name="T56" fmla="*/ 2147483646 w 8126"/>
              <a:gd name="T57" fmla="*/ 2147483646 h 6743"/>
              <a:gd name="T58" fmla="*/ 2147483646 w 8126"/>
              <a:gd name="T59" fmla="*/ 2147483646 h 6743"/>
              <a:gd name="T60" fmla="*/ 2147483646 w 8126"/>
              <a:gd name="T61" fmla="*/ 2147483646 h 6743"/>
              <a:gd name="T62" fmla="*/ 2147483646 w 8126"/>
              <a:gd name="T63" fmla="*/ 2147483646 h 6743"/>
              <a:gd name="T64" fmla="*/ 2147483646 w 8126"/>
              <a:gd name="T65" fmla="*/ 2147483646 h 6743"/>
              <a:gd name="T66" fmla="*/ 2147483646 w 8126"/>
              <a:gd name="T67" fmla="*/ 2147483646 h 6743"/>
              <a:gd name="T68" fmla="*/ 2147483646 w 8126"/>
              <a:gd name="T69" fmla="*/ 2147483646 h 6743"/>
              <a:gd name="T70" fmla="*/ 2147483646 w 8126"/>
              <a:gd name="T71" fmla="*/ 2147483646 h 6743"/>
              <a:gd name="T72" fmla="*/ 2147483646 w 8126"/>
              <a:gd name="T73" fmla="*/ 2147483646 h 6743"/>
              <a:gd name="T74" fmla="*/ 2147483646 w 8126"/>
              <a:gd name="T75" fmla="*/ 2147483646 h 6743"/>
              <a:gd name="T76" fmla="*/ 2147483646 w 8126"/>
              <a:gd name="T77" fmla="*/ 2147483646 h 6743"/>
              <a:gd name="T78" fmla="*/ 2147483646 w 8126"/>
              <a:gd name="T79" fmla="*/ 2147483646 h 6743"/>
              <a:gd name="T80" fmla="*/ 2147483646 w 8126"/>
              <a:gd name="T81" fmla="*/ 2147483646 h 6743"/>
              <a:gd name="T82" fmla="*/ 2147483646 w 8126"/>
              <a:gd name="T83" fmla="*/ 2147483646 h 6743"/>
              <a:gd name="T84" fmla="*/ 2147483646 w 8126"/>
              <a:gd name="T85" fmla="*/ 2147483646 h 6743"/>
              <a:gd name="T86" fmla="*/ 2147483646 w 8126"/>
              <a:gd name="T87" fmla="*/ 2147483646 h 6743"/>
              <a:gd name="T88" fmla="*/ 2147483646 w 8126"/>
              <a:gd name="T89" fmla="*/ 2147483646 h 6743"/>
              <a:gd name="T90" fmla="*/ 2147483646 w 8126"/>
              <a:gd name="T91" fmla="*/ 2147483646 h 6743"/>
              <a:gd name="T92" fmla="*/ 2147483646 w 8126"/>
              <a:gd name="T93" fmla="*/ 2147483646 h 6743"/>
              <a:gd name="T94" fmla="*/ 2147483646 w 8126"/>
              <a:gd name="T95" fmla="*/ 2147483646 h 6743"/>
              <a:gd name="T96" fmla="*/ 2147483646 w 8126"/>
              <a:gd name="T97" fmla="*/ 2147483646 h 6743"/>
              <a:gd name="T98" fmla="*/ 2147483646 w 8126"/>
              <a:gd name="T99" fmla="*/ 2147483646 h 6743"/>
              <a:gd name="T100" fmla="*/ 2147483646 w 8126"/>
              <a:gd name="T101" fmla="*/ 2147483646 h 6743"/>
              <a:gd name="T102" fmla="*/ 2147483646 w 8126"/>
              <a:gd name="T103" fmla="*/ 2147483646 h 6743"/>
              <a:gd name="T104" fmla="*/ 2147483646 w 8126"/>
              <a:gd name="T105" fmla="*/ 2147483646 h 6743"/>
              <a:gd name="T106" fmla="*/ 2147483646 w 8126"/>
              <a:gd name="T107" fmla="*/ 2147483646 h 6743"/>
              <a:gd name="T108" fmla="*/ 2147483646 w 8126"/>
              <a:gd name="T109" fmla="*/ 2147483646 h 6743"/>
              <a:gd name="T110" fmla="*/ 2147483646 w 8126"/>
              <a:gd name="T111" fmla="*/ 2147483646 h 6743"/>
              <a:gd name="T112" fmla="*/ 2147483646 w 8126"/>
              <a:gd name="T113" fmla="*/ 2147483646 h 6743"/>
              <a:gd name="T114" fmla="*/ 2147483646 w 8126"/>
              <a:gd name="T115" fmla="*/ 2147483646 h 6743"/>
              <a:gd name="T116" fmla="*/ 2147483646 w 8126"/>
              <a:gd name="T117" fmla="*/ 2147483646 h 6743"/>
              <a:gd name="T118" fmla="*/ 2147483646 w 8126"/>
              <a:gd name="T119" fmla="*/ 2147483646 h 6743"/>
              <a:gd name="T120" fmla="*/ 2147483646 w 8126"/>
              <a:gd name="T121" fmla="*/ 2147483646 h 6743"/>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8126" h="6743">
                <a:moveTo>
                  <a:pt x="8126" y="0"/>
                </a:moveTo>
                <a:lnTo>
                  <a:pt x="8126" y="363"/>
                </a:lnTo>
                <a:lnTo>
                  <a:pt x="3058" y="363"/>
                </a:lnTo>
                <a:lnTo>
                  <a:pt x="3098" y="727"/>
                </a:lnTo>
                <a:lnTo>
                  <a:pt x="8126" y="686"/>
                </a:lnTo>
                <a:lnTo>
                  <a:pt x="8107" y="1029"/>
                </a:lnTo>
                <a:lnTo>
                  <a:pt x="3078" y="1070"/>
                </a:lnTo>
                <a:lnTo>
                  <a:pt x="3062" y="1122"/>
                </a:lnTo>
                <a:lnTo>
                  <a:pt x="3045" y="1172"/>
                </a:lnTo>
                <a:lnTo>
                  <a:pt x="3024" y="1220"/>
                </a:lnTo>
                <a:lnTo>
                  <a:pt x="3003" y="1269"/>
                </a:lnTo>
                <a:lnTo>
                  <a:pt x="2979" y="1318"/>
                </a:lnTo>
                <a:lnTo>
                  <a:pt x="2953" y="1366"/>
                </a:lnTo>
                <a:lnTo>
                  <a:pt x="2925" y="1416"/>
                </a:lnTo>
                <a:lnTo>
                  <a:pt x="2896" y="1468"/>
                </a:lnTo>
                <a:lnTo>
                  <a:pt x="2833" y="1578"/>
                </a:lnTo>
                <a:lnTo>
                  <a:pt x="2761" y="1701"/>
                </a:lnTo>
                <a:lnTo>
                  <a:pt x="2721" y="1767"/>
                </a:lnTo>
                <a:lnTo>
                  <a:pt x="2681" y="1839"/>
                </a:lnTo>
                <a:lnTo>
                  <a:pt x="2638" y="1916"/>
                </a:lnTo>
                <a:lnTo>
                  <a:pt x="2594" y="1999"/>
                </a:lnTo>
                <a:lnTo>
                  <a:pt x="2579" y="2033"/>
                </a:lnTo>
                <a:lnTo>
                  <a:pt x="2565" y="2068"/>
                </a:lnTo>
                <a:lnTo>
                  <a:pt x="2552" y="2101"/>
                </a:lnTo>
                <a:lnTo>
                  <a:pt x="2541" y="2136"/>
                </a:lnTo>
                <a:lnTo>
                  <a:pt x="2530" y="2170"/>
                </a:lnTo>
                <a:lnTo>
                  <a:pt x="2522" y="2203"/>
                </a:lnTo>
                <a:lnTo>
                  <a:pt x="2514" y="2236"/>
                </a:lnTo>
                <a:lnTo>
                  <a:pt x="2507" y="2269"/>
                </a:lnTo>
                <a:lnTo>
                  <a:pt x="2502" y="2303"/>
                </a:lnTo>
                <a:lnTo>
                  <a:pt x="2499" y="2335"/>
                </a:lnTo>
                <a:lnTo>
                  <a:pt x="2497" y="2369"/>
                </a:lnTo>
                <a:lnTo>
                  <a:pt x="2497" y="2401"/>
                </a:lnTo>
                <a:lnTo>
                  <a:pt x="2498" y="2435"/>
                </a:lnTo>
                <a:lnTo>
                  <a:pt x="2501" y="2467"/>
                </a:lnTo>
                <a:lnTo>
                  <a:pt x="2506" y="2500"/>
                </a:lnTo>
                <a:lnTo>
                  <a:pt x="2512" y="2532"/>
                </a:lnTo>
                <a:lnTo>
                  <a:pt x="2521" y="2566"/>
                </a:lnTo>
                <a:lnTo>
                  <a:pt x="2531" y="2598"/>
                </a:lnTo>
                <a:lnTo>
                  <a:pt x="2544" y="2631"/>
                </a:lnTo>
                <a:lnTo>
                  <a:pt x="2558" y="2664"/>
                </a:lnTo>
                <a:lnTo>
                  <a:pt x="2575" y="2697"/>
                </a:lnTo>
                <a:lnTo>
                  <a:pt x="2594" y="2731"/>
                </a:lnTo>
                <a:lnTo>
                  <a:pt x="2615" y="2763"/>
                </a:lnTo>
                <a:lnTo>
                  <a:pt x="2638" y="2797"/>
                </a:lnTo>
                <a:lnTo>
                  <a:pt x="2665" y="2830"/>
                </a:lnTo>
                <a:lnTo>
                  <a:pt x="2692" y="2864"/>
                </a:lnTo>
                <a:lnTo>
                  <a:pt x="2724" y="2897"/>
                </a:lnTo>
                <a:lnTo>
                  <a:pt x="2756" y="2931"/>
                </a:lnTo>
                <a:lnTo>
                  <a:pt x="2792" y="2966"/>
                </a:lnTo>
                <a:lnTo>
                  <a:pt x="2832" y="2999"/>
                </a:lnTo>
                <a:lnTo>
                  <a:pt x="2872" y="3034"/>
                </a:lnTo>
                <a:lnTo>
                  <a:pt x="2916" y="3069"/>
                </a:lnTo>
                <a:lnTo>
                  <a:pt x="7278" y="3069"/>
                </a:lnTo>
                <a:lnTo>
                  <a:pt x="7272" y="3145"/>
                </a:lnTo>
                <a:lnTo>
                  <a:pt x="7264" y="3221"/>
                </a:lnTo>
                <a:lnTo>
                  <a:pt x="7256" y="3295"/>
                </a:lnTo>
                <a:lnTo>
                  <a:pt x="7245" y="3369"/>
                </a:lnTo>
                <a:lnTo>
                  <a:pt x="7234" y="3443"/>
                </a:lnTo>
                <a:lnTo>
                  <a:pt x="7221" y="3515"/>
                </a:lnTo>
                <a:lnTo>
                  <a:pt x="7207" y="3587"/>
                </a:lnTo>
                <a:lnTo>
                  <a:pt x="7192" y="3659"/>
                </a:lnTo>
                <a:lnTo>
                  <a:pt x="7177" y="3730"/>
                </a:lnTo>
                <a:lnTo>
                  <a:pt x="7160" y="3799"/>
                </a:lnTo>
                <a:lnTo>
                  <a:pt x="7141" y="3868"/>
                </a:lnTo>
                <a:lnTo>
                  <a:pt x="7121" y="3936"/>
                </a:lnTo>
                <a:lnTo>
                  <a:pt x="7100" y="4003"/>
                </a:lnTo>
                <a:lnTo>
                  <a:pt x="7080" y="4070"/>
                </a:lnTo>
                <a:lnTo>
                  <a:pt x="7056" y="4136"/>
                </a:lnTo>
                <a:lnTo>
                  <a:pt x="7033" y="4201"/>
                </a:lnTo>
                <a:lnTo>
                  <a:pt x="7009" y="4265"/>
                </a:lnTo>
                <a:lnTo>
                  <a:pt x="6983" y="4329"/>
                </a:lnTo>
                <a:lnTo>
                  <a:pt x="6957" y="4391"/>
                </a:lnTo>
                <a:lnTo>
                  <a:pt x="6930" y="4454"/>
                </a:lnTo>
                <a:lnTo>
                  <a:pt x="6902" y="4514"/>
                </a:lnTo>
                <a:lnTo>
                  <a:pt x="6873" y="4575"/>
                </a:lnTo>
                <a:lnTo>
                  <a:pt x="6843" y="4635"/>
                </a:lnTo>
                <a:lnTo>
                  <a:pt x="6813" y="4693"/>
                </a:lnTo>
                <a:lnTo>
                  <a:pt x="6782" y="4751"/>
                </a:lnTo>
                <a:lnTo>
                  <a:pt x="6750" y="4808"/>
                </a:lnTo>
                <a:lnTo>
                  <a:pt x="6718" y="4864"/>
                </a:lnTo>
                <a:lnTo>
                  <a:pt x="6684" y="4919"/>
                </a:lnTo>
                <a:lnTo>
                  <a:pt x="6651" y="4973"/>
                </a:lnTo>
                <a:lnTo>
                  <a:pt x="6616" y="5028"/>
                </a:lnTo>
                <a:lnTo>
                  <a:pt x="6581" y="5080"/>
                </a:lnTo>
                <a:lnTo>
                  <a:pt x="6545" y="5132"/>
                </a:lnTo>
                <a:lnTo>
                  <a:pt x="6509" y="5183"/>
                </a:lnTo>
                <a:lnTo>
                  <a:pt x="6472" y="5233"/>
                </a:lnTo>
                <a:lnTo>
                  <a:pt x="6435" y="5282"/>
                </a:lnTo>
                <a:lnTo>
                  <a:pt x="6398" y="5330"/>
                </a:lnTo>
                <a:lnTo>
                  <a:pt x="6360" y="5378"/>
                </a:lnTo>
                <a:lnTo>
                  <a:pt x="6322" y="5424"/>
                </a:lnTo>
                <a:lnTo>
                  <a:pt x="6282" y="5471"/>
                </a:lnTo>
                <a:lnTo>
                  <a:pt x="6243" y="5515"/>
                </a:lnTo>
                <a:lnTo>
                  <a:pt x="6203" y="5559"/>
                </a:lnTo>
                <a:lnTo>
                  <a:pt x="6164" y="5602"/>
                </a:lnTo>
                <a:lnTo>
                  <a:pt x="6123" y="5643"/>
                </a:lnTo>
                <a:lnTo>
                  <a:pt x="6083" y="5684"/>
                </a:lnTo>
                <a:lnTo>
                  <a:pt x="6042" y="5724"/>
                </a:lnTo>
                <a:lnTo>
                  <a:pt x="6002" y="5764"/>
                </a:lnTo>
                <a:lnTo>
                  <a:pt x="5960" y="5802"/>
                </a:lnTo>
                <a:lnTo>
                  <a:pt x="5919" y="5839"/>
                </a:lnTo>
                <a:lnTo>
                  <a:pt x="5878" y="5875"/>
                </a:lnTo>
                <a:lnTo>
                  <a:pt x="5836" y="5910"/>
                </a:lnTo>
                <a:lnTo>
                  <a:pt x="5794" y="5945"/>
                </a:lnTo>
                <a:lnTo>
                  <a:pt x="5754" y="5978"/>
                </a:lnTo>
                <a:lnTo>
                  <a:pt x="5712" y="6011"/>
                </a:lnTo>
                <a:lnTo>
                  <a:pt x="5670" y="6042"/>
                </a:lnTo>
                <a:lnTo>
                  <a:pt x="5628" y="6072"/>
                </a:lnTo>
                <a:lnTo>
                  <a:pt x="5587" y="6101"/>
                </a:lnTo>
                <a:lnTo>
                  <a:pt x="5545" y="6130"/>
                </a:lnTo>
                <a:lnTo>
                  <a:pt x="5504" y="6157"/>
                </a:lnTo>
                <a:lnTo>
                  <a:pt x="5463" y="6183"/>
                </a:lnTo>
                <a:lnTo>
                  <a:pt x="5422" y="6209"/>
                </a:lnTo>
                <a:lnTo>
                  <a:pt x="5380" y="6233"/>
                </a:lnTo>
                <a:lnTo>
                  <a:pt x="5340" y="6256"/>
                </a:lnTo>
                <a:lnTo>
                  <a:pt x="5299" y="6278"/>
                </a:lnTo>
                <a:lnTo>
                  <a:pt x="5259" y="6299"/>
                </a:lnTo>
                <a:lnTo>
                  <a:pt x="5219" y="6743"/>
                </a:lnTo>
                <a:lnTo>
                  <a:pt x="1988" y="6743"/>
                </a:lnTo>
                <a:lnTo>
                  <a:pt x="1988" y="6340"/>
                </a:lnTo>
                <a:lnTo>
                  <a:pt x="1898" y="6288"/>
                </a:lnTo>
                <a:lnTo>
                  <a:pt x="1813" y="6236"/>
                </a:lnTo>
                <a:lnTo>
                  <a:pt x="1729" y="6182"/>
                </a:lnTo>
                <a:lnTo>
                  <a:pt x="1648" y="6127"/>
                </a:lnTo>
                <a:lnTo>
                  <a:pt x="1569" y="6071"/>
                </a:lnTo>
                <a:lnTo>
                  <a:pt x="1494" y="6015"/>
                </a:lnTo>
                <a:lnTo>
                  <a:pt x="1420" y="5957"/>
                </a:lnTo>
                <a:lnTo>
                  <a:pt x="1349" y="5899"/>
                </a:lnTo>
                <a:lnTo>
                  <a:pt x="1279" y="5840"/>
                </a:lnTo>
                <a:lnTo>
                  <a:pt x="1213" y="5781"/>
                </a:lnTo>
                <a:lnTo>
                  <a:pt x="1150" y="5721"/>
                </a:lnTo>
                <a:lnTo>
                  <a:pt x="1087" y="5661"/>
                </a:lnTo>
                <a:lnTo>
                  <a:pt x="1027" y="5599"/>
                </a:lnTo>
                <a:lnTo>
                  <a:pt x="970" y="5538"/>
                </a:lnTo>
                <a:lnTo>
                  <a:pt x="914" y="5475"/>
                </a:lnTo>
                <a:lnTo>
                  <a:pt x="861" y="5414"/>
                </a:lnTo>
                <a:lnTo>
                  <a:pt x="809" y="5351"/>
                </a:lnTo>
                <a:lnTo>
                  <a:pt x="760" y="5287"/>
                </a:lnTo>
                <a:lnTo>
                  <a:pt x="713" y="5225"/>
                </a:lnTo>
                <a:lnTo>
                  <a:pt x="666" y="5162"/>
                </a:lnTo>
                <a:lnTo>
                  <a:pt x="623" y="5098"/>
                </a:lnTo>
                <a:lnTo>
                  <a:pt x="582" y="5036"/>
                </a:lnTo>
                <a:lnTo>
                  <a:pt x="541" y="4972"/>
                </a:lnTo>
                <a:lnTo>
                  <a:pt x="503" y="4910"/>
                </a:lnTo>
                <a:lnTo>
                  <a:pt x="467" y="4846"/>
                </a:lnTo>
                <a:lnTo>
                  <a:pt x="432" y="4783"/>
                </a:lnTo>
                <a:lnTo>
                  <a:pt x="399" y="4721"/>
                </a:lnTo>
                <a:lnTo>
                  <a:pt x="367" y="4659"/>
                </a:lnTo>
                <a:lnTo>
                  <a:pt x="338" y="4597"/>
                </a:lnTo>
                <a:lnTo>
                  <a:pt x="309" y="4536"/>
                </a:lnTo>
                <a:lnTo>
                  <a:pt x="283" y="4475"/>
                </a:lnTo>
                <a:lnTo>
                  <a:pt x="257" y="4415"/>
                </a:lnTo>
                <a:lnTo>
                  <a:pt x="234" y="4354"/>
                </a:lnTo>
                <a:lnTo>
                  <a:pt x="212" y="4295"/>
                </a:lnTo>
                <a:lnTo>
                  <a:pt x="191" y="4237"/>
                </a:lnTo>
                <a:lnTo>
                  <a:pt x="171" y="4179"/>
                </a:lnTo>
                <a:lnTo>
                  <a:pt x="153" y="4123"/>
                </a:lnTo>
                <a:lnTo>
                  <a:pt x="135" y="4067"/>
                </a:lnTo>
                <a:lnTo>
                  <a:pt x="119" y="4011"/>
                </a:lnTo>
                <a:lnTo>
                  <a:pt x="105" y="3958"/>
                </a:lnTo>
                <a:lnTo>
                  <a:pt x="91" y="3905"/>
                </a:lnTo>
                <a:lnTo>
                  <a:pt x="79" y="3853"/>
                </a:lnTo>
                <a:lnTo>
                  <a:pt x="67" y="3802"/>
                </a:lnTo>
                <a:lnTo>
                  <a:pt x="57" y="3752"/>
                </a:lnTo>
                <a:lnTo>
                  <a:pt x="47" y="3703"/>
                </a:lnTo>
                <a:lnTo>
                  <a:pt x="39" y="3657"/>
                </a:lnTo>
                <a:lnTo>
                  <a:pt x="25" y="3566"/>
                </a:lnTo>
                <a:lnTo>
                  <a:pt x="15" y="3482"/>
                </a:lnTo>
                <a:lnTo>
                  <a:pt x="7" y="3403"/>
                </a:lnTo>
                <a:lnTo>
                  <a:pt x="2" y="3331"/>
                </a:lnTo>
                <a:lnTo>
                  <a:pt x="0" y="3267"/>
                </a:lnTo>
                <a:lnTo>
                  <a:pt x="0" y="3210"/>
                </a:lnTo>
                <a:lnTo>
                  <a:pt x="1" y="3161"/>
                </a:lnTo>
                <a:lnTo>
                  <a:pt x="5" y="3121"/>
                </a:lnTo>
                <a:lnTo>
                  <a:pt x="9" y="3089"/>
                </a:lnTo>
                <a:lnTo>
                  <a:pt x="1646" y="3089"/>
                </a:lnTo>
                <a:lnTo>
                  <a:pt x="1628" y="3053"/>
                </a:lnTo>
                <a:lnTo>
                  <a:pt x="1612" y="3018"/>
                </a:lnTo>
                <a:lnTo>
                  <a:pt x="1597" y="2982"/>
                </a:lnTo>
                <a:lnTo>
                  <a:pt x="1583" y="2946"/>
                </a:lnTo>
                <a:lnTo>
                  <a:pt x="1569" y="2911"/>
                </a:lnTo>
                <a:lnTo>
                  <a:pt x="1558" y="2875"/>
                </a:lnTo>
                <a:lnTo>
                  <a:pt x="1546" y="2841"/>
                </a:lnTo>
                <a:lnTo>
                  <a:pt x="1536" y="2805"/>
                </a:lnTo>
                <a:lnTo>
                  <a:pt x="1526" y="2770"/>
                </a:lnTo>
                <a:lnTo>
                  <a:pt x="1517" y="2734"/>
                </a:lnTo>
                <a:lnTo>
                  <a:pt x="1510" y="2699"/>
                </a:lnTo>
                <a:lnTo>
                  <a:pt x="1503" y="2663"/>
                </a:lnTo>
                <a:lnTo>
                  <a:pt x="1497" y="2629"/>
                </a:lnTo>
                <a:lnTo>
                  <a:pt x="1492" y="2594"/>
                </a:lnTo>
                <a:lnTo>
                  <a:pt x="1487" y="2559"/>
                </a:lnTo>
                <a:lnTo>
                  <a:pt x="1483" y="2524"/>
                </a:lnTo>
                <a:lnTo>
                  <a:pt x="1481" y="2489"/>
                </a:lnTo>
                <a:lnTo>
                  <a:pt x="1479" y="2455"/>
                </a:lnTo>
                <a:lnTo>
                  <a:pt x="1478" y="2420"/>
                </a:lnTo>
                <a:lnTo>
                  <a:pt x="1478" y="2385"/>
                </a:lnTo>
                <a:lnTo>
                  <a:pt x="1478" y="2352"/>
                </a:lnTo>
                <a:lnTo>
                  <a:pt x="1479" y="2317"/>
                </a:lnTo>
                <a:lnTo>
                  <a:pt x="1481" y="2283"/>
                </a:lnTo>
                <a:lnTo>
                  <a:pt x="1483" y="2248"/>
                </a:lnTo>
                <a:lnTo>
                  <a:pt x="1487" y="2215"/>
                </a:lnTo>
                <a:lnTo>
                  <a:pt x="1490" y="2181"/>
                </a:lnTo>
                <a:lnTo>
                  <a:pt x="1501" y="2114"/>
                </a:lnTo>
                <a:lnTo>
                  <a:pt x="1514" y="2047"/>
                </a:lnTo>
                <a:lnTo>
                  <a:pt x="1529" y="1981"/>
                </a:lnTo>
                <a:lnTo>
                  <a:pt x="1546" y="1916"/>
                </a:lnTo>
                <a:lnTo>
                  <a:pt x="1566" y="1851"/>
                </a:lnTo>
                <a:lnTo>
                  <a:pt x="1589" y="1787"/>
                </a:lnTo>
                <a:lnTo>
                  <a:pt x="1613" y="1723"/>
                </a:lnTo>
                <a:lnTo>
                  <a:pt x="1640" y="1661"/>
                </a:lnTo>
                <a:lnTo>
                  <a:pt x="1669" y="1598"/>
                </a:lnTo>
                <a:lnTo>
                  <a:pt x="1700" y="1538"/>
                </a:lnTo>
                <a:lnTo>
                  <a:pt x="1733" y="1478"/>
                </a:lnTo>
                <a:lnTo>
                  <a:pt x="1766" y="1417"/>
                </a:lnTo>
                <a:lnTo>
                  <a:pt x="1802" y="1359"/>
                </a:lnTo>
                <a:lnTo>
                  <a:pt x="1840" y="1301"/>
                </a:lnTo>
                <a:lnTo>
                  <a:pt x="1879" y="1245"/>
                </a:lnTo>
                <a:lnTo>
                  <a:pt x="1919" y="1190"/>
                </a:lnTo>
                <a:lnTo>
                  <a:pt x="1961" y="1136"/>
                </a:lnTo>
                <a:lnTo>
                  <a:pt x="2004" y="1081"/>
                </a:lnTo>
                <a:lnTo>
                  <a:pt x="2048" y="1029"/>
                </a:lnTo>
                <a:lnTo>
                  <a:pt x="1664" y="1029"/>
                </a:lnTo>
                <a:lnTo>
                  <a:pt x="1625" y="1075"/>
                </a:lnTo>
                <a:lnTo>
                  <a:pt x="1587" y="1123"/>
                </a:lnTo>
                <a:lnTo>
                  <a:pt x="1548" y="1170"/>
                </a:lnTo>
                <a:lnTo>
                  <a:pt x="1512" y="1217"/>
                </a:lnTo>
                <a:lnTo>
                  <a:pt x="1478" y="1265"/>
                </a:lnTo>
                <a:lnTo>
                  <a:pt x="1444" y="1313"/>
                </a:lnTo>
                <a:lnTo>
                  <a:pt x="1410" y="1362"/>
                </a:lnTo>
                <a:lnTo>
                  <a:pt x="1380" y="1410"/>
                </a:lnTo>
                <a:lnTo>
                  <a:pt x="1350" y="1460"/>
                </a:lnTo>
                <a:lnTo>
                  <a:pt x="1322" y="1510"/>
                </a:lnTo>
                <a:lnTo>
                  <a:pt x="1296" y="1560"/>
                </a:lnTo>
                <a:lnTo>
                  <a:pt x="1270" y="1611"/>
                </a:lnTo>
                <a:lnTo>
                  <a:pt x="1247" y="1662"/>
                </a:lnTo>
                <a:lnTo>
                  <a:pt x="1225" y="1713"/>
                </a:lnTo>
                <a:lnTo>
                  <a:pt x="1205" y="1765"/>
                </a:lnTo>
                <a:lnTo>
                  <a:pt x="1188" y="1817"/>
                </a:lnTo>
                <a:lnTo>
                  <a:pt x="1172" y="1869"/>
                </a:lnTo>
                <a:lnTo>
                  <a:pt x="1158" y="1923"/>
                </a:lnTo>
                <a:lnTo>
                  <a:pt x="1145" y="1977"/>
                </a:lnTo>
                <a:lnTo>
                  <a:pt x="1136" y="2030"/>
                </a:lnTo>
                <a:lnTo>
                  <a:pt x="1128" y="2086"/>
                </a:lnTo>
                <a:lnTo>
                  <a:pt x="1122" y="2141"/>
                </a:lnTo>
                <a:lnTo>
                  <a:pt x="1118" y="2197"/>
                </a:lnTo>
                <a:lnTo>
                  <a:pt x="1117" y="2253"/>
                </a:lnTo>
                <a:lnTo>
                  <a:pt x="1120" y="2310"/>
                </a:lnTo>
                <a:lnTo>
                  <a:pt x="1123" y="2368"/>
                </a:lnTo>
                <a:lnTo>
                  <a:pt x="1129" y="2426"/>
                </a:lnTo>
                <a:lnTo>
                  <a:pt x="1138" y="2485"/>
                </a:lnTo>
                <a:lnTo>
                  <a:pt x="1150" y="2544"/>
                </a:lnTo>
                <a:lnTo>
                  <a:pt x="1164" y="2604"/>
                </a:lnTo>
                <a:lnTo>
                  <a:pt x="1181" y="2664"/>
                </a:lnTo>
                <a:lnTo>
                  <a:pt x="1201" y="2726"/>
                </a:lnTo>
                <a:lnTo>
                  <a:pt x="858" y="2726"/>
                </a:lnTo>
                <a:lnTo>
                  <a:pt x="839" y="2688"/>
                </a:lnTo>
                <a:lnTo>
                  <a:pt x="823" y="2649"/>
                </a:lnTo>
                <a:lnTo>
                  <a:pt x="808" y="2610"/>
                </a:lnTo>
                <a:lnTo>
                  <a:pt x="795" y="2571"/>
                </a:lnTo>
                <a:lnTo>
                  <a:pt x="783" y="2530"/>
                </a:lnTo>
                <a:lnTo>
                  <a:pt x="774" y="2488"/>
                </a:lnTo>
                <a:lnTo>
                  <a:pt x="767" y="2445"/>
                </a:lnTo>
                <a:lnTo>
                  <a:pt x="761" y="2401"/>
                </a:lnTo>
                <a:lnTo>
                  <a:pt x="758" y="2357"/>
                </a:lnTo>
                <a:lnTo>
                  <a:pt x="756" y="2312"/>
                </a:lnTo>
                <a:lnTo>
                  <a:pt x="757" y="2266"/>
                </a:lnTo>
                <a:lnTo>
                  <a:pt x="758" y="2218"/>
                </a:lnTo>
                <a:lnTo>
                  <a:pt x="763" y="2170"/>
                </a:lnTo>
                <a:lnTo>
                  <a:pt x="768" y="2121"/>
                </a:lnTo>
                <a:lnTo>
                  <a:pt x="776" y="2070"/>
                </a:lnTo>
                <a:lnTo>
                  <a:pt x="787" y="2019"/>
                </a:lnTo>
                <a:lnTo>
                  <a:pt x="798" y="1966"/>
                </a:lnTo>
                <a:lnTo>
                  <a:pt x="814" y="1912"/>
                </a:lnTo>
                <a:lnTo>
                  <a:pt x="830" y="1858"/>
                </a:lnTo>
                <a:lnTo>
                  <a:pt x="847" y="1801"/>
                </a:lnTo>
                <a:lnTo>
                  <a:pt x="868" y="1744"/>
                </a:lnTo>
                <a:lnTo>
                  <a:pt x="891" y="1686"/>
                </a:lnTo>
                <a:lnTo>
                  <a:pt x="916" y="1626"/>
                </a:lnTo>
                <a:lnTo>
                  <a:pt x="943" y="1565"/>
                </a:lnTo>
                <a:lnTo>
                  <a:pt x="972" y="1503"/>
                </a:lnTo>
                <a:lnTo>
                  <a:pt x="1004" y="1439"/>
                </a:lnTo>
                <a:lnTo>
                  <a:pt x="1037" y="1374"/>
                </a:lnTo>
                <a:lnTo>
                  <a:pt x="1073" y="1308"/>
                </a:lnTo>
                <a:lnTo>
                  <a:pt x="1111" y="1241"/>
                </a:lnTo>
                <a:lnTo>
                  <a:pt x="1152" y="1172"/>
                </a:lnTo>
                <a:lnTo>
                  <a:pt x="1195" y="1101"/>
                </a:lnTo>
                <a:lnTo>
                  <a:pt x="1241" y="1029"/>
                </a:lnTo>
                <a:lnTo>
                  <a:pt x="89" y="1029"/>
                </a:lnTo>
                <a:lnTo>
                  <a:pt x="89" y="746"/>
                </a:lnTo>
                <a:lnTo>
                  <a:pt x="1293" y="707"/>
                </a:lnTo>
                <a:lnTo>
                  <a:pt x="1290" y="686"/>
                </a:lnTo>
                <a:lnTo>
                  <a:pt x="1286" y="666"/>
                </a:lnTo>
                <a:lnTo>
                  <a:pt x="1283" y="626"/>
                </a:lnTo>
                <a:lnTo>
                  <a:pt x="1282" y="585"/>
                </a:lnTo>
                <a:lnTo>
                  <a:pt x="1281" y="545"/>
                </a:lnTo>
                <a:lnTo>
                  <a:pt x="1279" y="504"/>
                </a:lnTo>
                <a:lnTo>
                  <a:pt x="1277" y="465"/>
                </a:lnTo>
                <a:lnTo>
                  <a:pt x="1274" y="424"/>
                </a:lnTo>
                <a:lnTo>
                  <a:pt x="1271" y="403"/>
                </a:lnTo>
                <a:lnTo>
                  <a:pt x="1268" y="383"/>
                </a:lnTo>
                <a:lnTo>
                  <a:pt x="89" y="383"/>
                </a:lnTo>
                <a:lnTo>
                  <a:pt x="89" y="39"/>
                </a:lnTo>
                <a:lnTo>
                  <a:pt x="8126" y="0"/>
                </a:lnTo>
                <a:close/>
                <a:moveTo>
                  <a:pt x="1601" y="368"/>
                </a:moveTo>
                <a:lnTo>
                  <a:pt x="1601" y="368"/>
                </a:lnTo>
                <a:lnTo>
                  <a:pt x="1599" y="368"/>
                </a:lnTo>
                <a:lnTo>
                  <a:pt x="1598" y="371"/>
                </a:lnTo>
                <a:lnTo>
                  <a:pt x="1597" y="380"/>
                </a:lnTo>
                <a:lnTo>
                  <a:pt x="1597" y="395"/>
                </a:lnTo>
                <a:lnTo>
                  <a:pt x="1598" y="415"/>
                </a:lnTo>
                <a:lnTo>
                  <a:pt x="1604" y="465"/>
                </a:lnTo>
                <a:lnTo>
                  <a:pt x="1613" y="524"/>
                </a:lnTo>
                <a:lnTo>
                  <a:pt x="1632" y="635"/>
                </a:lnTo>
                <a:lnTo>
                  <a:pt x="1641" y="689"/>
                </a:lnTo>
                <a:lnTo>
                  <a:pt x="2028" y="684"/>
                </a:lnTo>
                <a:lnTo>
                  <a:pt x="1984" y="353"/>
                </a:lnTo>
                <a:lnTo>
                  <a:pt x="1601" y="368"/>
                </a:lnTo>
                <a:close/>
                <a:moveTo>
                  <a:pt x="2337" y="345"/>
                </a:moveTo>
                <a:lnTo>
                  <a:pt x="2337" y="345"/>
                </a:lnTo>
                <a:lnTo>
                  <a:pt x="2332" y="349"/>
                </a:lnTo>
                <a:lnTo>
                  <a:pt x="2328" y="353"/>
                </a:lnTo>
                <a:lnTo>
                  <a:pt x="2325" y="360"/>
                </a:lnTo>
                <a:lnTo>
                  <a:pt x="2322" y="368"/>
                </a:lnTo>
                <a:lnTo>
                  <a:pt x="2319" y="379"/>
                </a:lnTo>
                <a:lnTo>
                  <a:pt x="2317" y="389"/>
                </a:lnTo>
                <a:lnTo>
                  <a:pt x="2315" y="415"/>
                </a:lnTo>
                <a:lnTo>
                  <a:pt x="2313" y="445"/>
                </a:lnTo>
                <a:lnTo>
                  <a:pt x="2313" y="476"/>
                </a:lnTo>
                <a:lnTo>
                  <a:pt x="2316" y="510"/>
                </a:lnTo>
                <a:lnTo>
                  <a:pt x="2318" y="545"/>
                </a:lnTo>
                <a:lnTo>
                  <a:pt x="2323" y="578"/>
                </a:lnTo>
                <a:lnTo>
                  <a:pt x="2327" y="612"/>
                </a:lnTo>
                <a:lnTo>
                  <a:pt x="2332" y="642"/>
                </a:lnTo>
                <a:lnTo>
                  <a:pt x="2338" y="669"/>
                </a:lnTo>
                <a:lnTo>
                  <a:pt x="2342" y="692"/>
                </a:lnTo>
                <a:lnTo>
                  <a:pt x="2348" y="709"/>
                </a:lnTo>
                <a:lnTo>
                  <a:pt x="2352" y="716"/>
                </a:lnTo>
                <a:lnTo>
                  <a:pt x="2354" y="721"/>
                </a:lnTo>
                <a:lnTo>
                  <a:pt x="2356" y="723"/>
                </a:lnTo>
                <a:lnTo>
                  <a:pt x="2359" y="724"/>
                </a:lnTo>
                <a:lnTo>
                  <a:pt x="2747" y="722"/>
                </a:lnTo>
                <a:lnTo>
                  <a:pt x="2749" y="676"/>
                </a:lnTo>
                <a:lnTo>
                  <a:pt x="2750" y="633"/>
                </a:lnTo>
                <a:lnTo>
                  <a:pt x="2749" y="593"/>
                </a:lnTo>
                <a:lnTo>
                  <a:pt x="2748" y="557"/>
                </a:lnTo>
                <a:lnTo>
                  <a:pt x="2746" y="525"/>
                </a:lnTo>
                <a:lnTo>
                  <a:pt x="2742" y="495"/>
                </a:lnTo>
                <a:lnTo>
                  <a:pt x="2738" y="468"/>
                </a:lnTo>
                <a:lnTo>
                  <a:pt x="2733" y="444"/>
                </a:lnTo>
                <a:lnTo>
                  <a:pt x="2727" y="422"/>
                </a:lnTo>
                <a:lnTo>
                  <a:pt x="2721" y="403"/>
                </a:lnTo>
                <a:lnTo>
                  <a:pt x="2714" y="386"/>
                </a:lnTo>
                <a:lnTo>
                  <a:pt x="2707" y="371"/>
                </a:lnTo>
                <a:lnTo>
                  <a:pt x="2701" y="358"/>
                </a:lnTo>
                <a:lnTo>
                  <a:pt x="2694" y="348"/>
                </a:lnTo>
                <a:lnTo>
                  <a:pt x="2687" y="338"/>
                </a:lnTo>
                <a:lnTo>
                  <a:pt x="2679" y="330"/>
                </a:lnTo>
                <a:lnTo>
                  <a:pt x="2337" y="345"/>
                </a:lnTo>
                <a:close/>
                <a:moveTo>
                  <a:pt x="2371" y="1070"/>
                </a:moveTo>
                <a:lnTo>
                  <a:pt x="2371" y="1070"/>
                </a:lnTo>
                <a:lnTo>
                  <a:pt x="2349" y="1110"/>
                </a:lnTo>
                <a:lnTo>
                  <a:pt x="2324" y="1152"/>
                </a:lnTo>
                <a:lnTo>
                  <a:pt x="2295" y="1196"/>
                </a:lnTo>
                <a:lnTo>
                  <a:pt x="2264" y="1241"/>
                </a:lnTo>
                <a:lnTo>
                  <a:pt x="2196" y="1337"/>
                </a:lnTo>
                <a:lnTo>
                  <a:pt x="2124" y="1438"/>
                </a:lnTo>
                <a:lnTo>
                  <a:pt x="2087" y="1490"/>
                </a:lnTo>
                <a:lnTo>
                  <a:pt x="2051" y="1543"/>
                </a:lnTo>
                <a:lnTo>
                  <a:pt x="2016" y="1597"/>
                </a:lnTo>
                <a:lnTo>
                  <a:pt x="1981" y="1651"/>
                </a:lnTo>
                <a:lnTo>
                  <a:pt x="1948" y="1707"/>
                </a:lnTo>
                <a:lnTo>
                  <a:pt x="1917" y="1764"/>
                </a:lnTo>
                <a:lnTo>
                  <a:pt x="1889" y="1821"/>
                </a:lnTo>
                <a:lnTo>
                  <a:pt x="1876" y="1850"/>
                </a:lnTo>
                <a:lnTo>
                  <a:pt x="1864" y="1877"/>
                </a:lnTo>
                <a:lnTo>
                  <a:pt x="1850" y="1912"/>
                </a:lnTo>
                <a:lnTo>
                  <a:pt x="1837" y="1948"/>
                </a:lnTo>
                <a:lnTo>
                  <a:pt x="1827" y="1983"/>
                </a:lnTo>
                <a:lnTo>
                  <a:pt x="1816" y="2019"/>
                </a:lnTo>
                <a:lnTo>
                  <a:pt x="1808" y="2056"/>
                </a:lnTo>
                <a:lnTo>
                  <a:pt x="1800" y="2092"/>
                </a:lnTo>
                <a:lnTo>
                  <a:pt x="1794" y="2129"/>
                </a:lnTo>
                <a:lnTo>
                  <a:pt x="1789" y="2166"/>
                </a:lnTo>
                <a:lnTo>
                  <a:pt x="1786" y="2203"/>
                </a:lnTo>
                <a:lnTo>
                  <a:pt x="1784" y="2240"/>
                </a:lnTo>
                <a:lnTo>
                  <a:pt x="1783" y="2279"/>
                </a:lnTo>
                <a:lnTo>
                  <a:pt x="1783" y="2316"/>
                </a:lnTo>
                <a:lnTo>
                  <a:pt x="1785" y="2354"/>
                </a:lnTo>
                <a:lnTo>
                  <a:pt x="1787" y="2392"/>
                </a:lnTo>
                <a:lnTo>
                  <a:pt x="1792" y="2430"/>
                </a:lnTo>
                <a:lnTo>
                  <a:pt x="1798" y="2467"/>
                </a:lnTo>
                <a:lnTo>
                  <a:pt x="1805" y="2506"/>
                </a:lnTo>
                <a:lnTo>
                  <a:pt x="1814" y="2544"/>
                </a:lnTo>
                <a:lnTo>
                  <a:pt x="1823" y="2582"/>
                </a:lnTo>
                <a:lnTo>
                  <a:pt x="1835" y="2620"/>
                </a:lnTo>
                <a:lnTo>
                  <a:pt x="1847" y="2659"/>
                </a:lnTo>
                <a:lnTo>
                  <a:pt x="1863" y="2697"/>
                </a:lnTo>
                <a:lnTo>
                  <a:pt x="1878" y="2735"/>
                </a:lnTo>
                <a:lnTo>
                  <a:pt x="1895" y="2773"/>
                </a:lnTo>
                <a:lnTo>
                  <a:pt x="1915" y="2811"/>
                </a:lnTo>
                <a:lnTo>
                  <a:pt x="1934" y="2849"/>
                </a:lnTo>
                <a:lnTo>
                  <a:pt x="1956" y="2886"/>
                </a:lnTo>
                <a:lnTo>
                  <a:pt x="1980" y="2923"/>
                </a:lnTo>
                <a:lnTo>
                  <a:pt x="2004" y="2960"/>
                </a:lnTo>
                <a:lnTo>
                  <a:pt x="2031" y="2996"/>
                </a:lnTo>
                <a:lnTo>
                  <a:pt x="2058" y="3033"/>
                </a:lnTo>
                <a:lnTo>
                  <a:pt x="2089" y="3069"/>
                </a:lnTo>
                <a:lnTo>
                  <a:pt x="2412" y="3069"/>
                </a:lnTo>
                <a:lnTo>
                  <a:pt x="2389" y="3038"/>
                </a:lnTo>
                <a:lnTo>
                  <a:pt x="2367" y="3005"/>
                </a:lnTo>
                <a:lnTo>
                  <a:pt x="2345" y="2972"/>
                </a:lnTo>
                <a:lnTo>
                  <a:pt x="2324" y="2938"/>
                </a:lnTo>
                <a:lnTo>
                  <a:pt x="2304" y="2902"/>
                </a:lnTo>
                <a:lnTo>
                  <a:pt x="2284" y="2866"/>
                </a:lnTo>
                <a:lnTo>
                  <a:pt x="2266" y="2830"/>
                </a:lnTo>
                <a:lnTo>
                  <a:pt x="2248" y="2793"/>
                </a:lnTo>
                <a:lnTo>
                  <a:pt x="2232" y="2755"/>
                </a:lnTo>
                <a:lnTo>
                  <a:pt x="2217" y="2717"/>
                </a:lnTo>
                <a:lnTo>
                  <a:pt x="2203" y="2678"/>
                </a:lnTo>
                <a:lnTo>
                  <a:pt x="2189" y="2639"/>
                </a:lnTo>
                <a:lnTo>
                  <a:pt x="2178" y="2600"/>
                </a:lnTo>
                <a:lnTo>
                  <a:pt x="2167" y="2560"/>
                </a:lnTo>
                <a:lnTo>
                  <a:pt x="2157" y="2520"/>
                </a:lnTo>
                <a:lnTo>
                  <a:pt x="2149" y="2480"/>
                </a:lnTo>
                <a:lnTo>
                  <a:pt x="2143" y="2440"/>
                </a:lnTo>
                <a:lnTo>
                  <a:pt x="2137" y="2399"/>
                </a:lnTo>
                <a:lnTo>
                  <a:pt x="2133" y="2360"/>
                </a:lnTo>
                <a:lnTo>
                  <a:pt x="2130" y="2319"/>
                </a:lnTo>
                <a:lnTo>
                  <a:pt x="2129" y="2280"/>
                </a:lnTo>
                <a:lnTo>
                  <a:pt x="2130" y="2239"/>
                </a:lnTo>
                <a:lnTo>
                  <a:pt x="2133" y="2200"/>
                </a:lnTo>
                <a:lnTo>
                  <a:pt x="2136" y="2161"/>
                </a:lnTo>
                <a:lnTo>
                  <a:pt x="2142" y="2123"/>
                </a:lnTo>
                <a:lnTo>
                  <a:pt x="2149" y="2085"/>
                </a:lnTo>
                <a:lnTo>
                  <a:pt x="2158" y="2047"/>
                </a:lnTo>
                <a:lnTo>
                  <a:pt x="2170" y="2010"/>
                </a:lnTo>
                <a:lnTo>
                  <a:pt x="2182" y="1974"/>
                </a:lnTo>
                <a:lnTo>
                  <a:pt x="2197" y="1938"/>
                </a:lnTo>
                <a:lnTo>
                  <a:pt x="2214" y="1903"/>
                </a:lnTo>
                <a:lnTo>
                  <a:pt x="2232" y="1869"/>
                </a:lnTo>
                <a:lnTo>
                  <a:pt x="2260" y="1823"/>
                </a:lnTo>
                <a:lnTo>
                  <a:pt x="2289" y="1778"/>
                </a:lnTo>
                <a:lnTo>
                  <a:pt x="2345" y="1690"/>
                </a:lnTo>
                <a:lnTo>
                  <a:pt x="2403" y="1603"/>
                </a:lnTo>
                <a:lnTo>
                  <a:pt x="2461" y="1512"/>
                </a:lnTo>
                <a:lnTo>
                  <a:pt x="2521" y="1417"/>
                </a:lnTo>
                <a:lnTo>
                  <a:pt x="2552" y="1367"/>
                </a:lnTo>
                <a:lnTo>
                  <a:pt x="2583" y="1314"/>
                </a:lnTo>
                <a:lnTo>
                  <a:pt x="2615" y="1259"/>
                </a:lnTo>
                <a:lnTo>
                  <a:pt x="2648" y="1199"/>
                </a:lnTo>
                <a:lnTo>
                  <a:pt x="2681" y="1137"/>
                </a:lnTo>
                <a:lnTo>
                  <a:pt x="2714" y="1070"/>
                </a:lnTo>
                <a:lnTo>
                  <a:pt x="2677" y="1068"/>
                </a:lnTo>
                <a:lnTo>
                  <a:pt x="2634" y="1068"/>
                </a:lnTo>
                <a:lnTo>
                  <a:pt x="2543" y="1070"/>
                </a:lnTo>
                <a:lnTo>
                  <a:pt x="2451" y="1072"/>
                </a:lnTo>
                <a:lnTo>
                  <a:pt x="2410" y="1072"/>
                </a:lnTo>
                <a:lnTo>
                  <a:pt x="2371" y="1070"/>
                </a:lnTo>
                <a:close/>
                <a:moveTo>
                  <a:pt x="350" y="3378"/>
                </a:moveTo>
                <a:lnTo>
                  <a:pt x="350" y="3378"/>
                </a:lnTo>
                <a:lnTo>
                  <a:pt x="350" y="3411"/>
                </a:lnTo>
                <a:lnTo>
                  <a:pt x="352" y="3447"/>
                </a:lnTo>
                <a:lnTo>
                  <a:pt x="355" y="3486"/>
                </a:lnTo>
                <a:lnTo>
                  <a:pt x="359" y="3527"/>
                </a:lnTo>
                <a:lnTo>
                  <a:pt x="365" y="3571"/>
                </a:lnTo>
                <a:lnTo>
                  <a:pt x="372" y="3616"/>
                </a:lnTo>
                <a:lnTo>
                  <a:pt x="379" y="3662"/>
                </a:lnTo>
                <a:lnTo>
                  <a:pt x="388" y="3711"/>
                </a:lnTo>
                <a:lnTo>
                  <a:pt x="399" y="3760"/>
                </a:lnTo>
                <a:lnTo>
                  <a:pt x="409" y="3810"/>
                </a:lnTo>
                <a:lnTo>
                  <a:pt x="422" y="3859"/>
                </a:lnTo>
                <a:lnTo>
                  <a:pt x="435" y="3909"/>
                </a:lnTo>
                <a:lnTo>
                  <a:pt x="448" y="3958"/>
                </a:lnTo>
                <a:lnTo>
                  <a:pt x="464" y="4007"/>
                </a:lnTo>
                <a:lnTo>
                  <a:pt x="479" y="4053"/>
                </a:lnTo>
                <a:lnTo>
                  <a:pt x="495" y="4098"/>
                </a:lnTo>
                <a:lnTo>
                  <a:pt x="594" y="4098"/>
                </a:lnTo>
                <a:lnTo>
                  <a:pt x="594" y="3775"/>
                </a:lnTo>
                <a:lnTo>
                  <a:pt x="1019" y="3775"/>
                </a:lnTo>
                <a:lnTo>
                  <a:pt x="1019" y="4058"/>
                </a:lnTo>
                <a:lnTo>
                  <a:pt x="881" y="4063"/>
                </a:lnTo>
                <a:lnTo>
                  <a:pt x="881" y="3905"/>
                </a:lnTo>
                <a:lnTo>
                  <a:pt x="716" y="3905"/>
                </a:lnTo>
                <a:lnTo>
                  <a:pt x="716" y="4200"/>
                </a:lnTo>
                <a:lnTo>
                  <a:pt x="1180" y="4200"/>
                </a:lnTo>
                <a:lnTo>
                  <a:pt x="1180" y="3775"/>
                </a:lnTo>
                <a:lnTo>
                  <a:pt x="1927" y="3775"/>
                </a:lnTo>
                <a:lnTo>
                  <a:pt x="1927" y="4339"/>
                </a:lnTo>
                <a:lnTo>
                  <a:pt x="1502" y="4339"/>
                </a:lnTo>
                <a:lnTo>
                  <a:pt x="1502" y="4066"/>
                </a:lnTo>
                <a:lnTo>
                  <a:pt x="1642" y="4066"/>
                </a:lnTo>
                <a:lnTo>
                  <a:pt x="1642" y="4199"/>
                </a:lnTo>
                <a:lnTo>
                  <a:pt x="1793" y="4183"/>
                </a:lnTo>
                <a:lnTo>
                  <a:pt x="1793" y="3915"/>
                </a:lnTo>
                <a:lnTo>
                  <a:pt x="1340" y="3915"/>
                </a:lnTo>
                <a:lnTo>
                  <a:pt x="1340" y="4343"/>
                </a:lnTo>
                <a:lnTo>
                  <a:pt x="652" y="4343"/>
                </a:lnTo>
                <a:lnTo>
                  <a:pt x="679" y="4413"/>
                </a:lnTo>
                <a:lnTo>
                  <a:pt x="707" y="4482"/>
                </a:lnTo>
                <a:lnTo>
                  <a:pt x="737" y="4550"/>
                </a:lnTo>
                <a:lnTo>
                  <a:pt x="768" y="4619"/>
                </a:lnTo>
                <a:lnTo>
                  <a:pt x="802" y="4685"/>
                </a:lnTo>
                <a:lnTo>
                  <a:pt x="836" y="4751"/>
                </a:lnTo>
                <a:lnTo>
                  <a:pt x="873" y="4817"/>
                </a:lnTo>
                <a:lnTo>
                  <a:pt x="911" y="4881"/>
                </a:lnTo>
                <a:lnTo>
                  <a:pt x="950" y="4944"/>
                </a:lnTo>
                <a:lnTo>
                  <a:pt x="991" y="5007"/>
                </a:lnTo>
                <a:lnTo>
                  <a:pt x="1034" y="5068"/>
                </a:lnTo>
                <a:lnTo>
                  <a:pt x="1079" y="5129"/>
                </a:lnTo>
                <a:lnTo>
                  <a:pt x="1125" y="5188"/>
                </a:lnTo>
                <a:lnTo>
                  <a:pt x="1173" y="5247"/>
                </a:lnTo>
                <a:lnTo>
                  <a:pt x="1223" y="5304"/>
                </a:lnTo>
                <a:lnTo>
                  <a:pt x="1275" y="5360"/>
                </a:lnTo>
                <a:lnTo>
                  <a:pt x="1328" y="5416"/>
                </a:lnTo>
                <a:lnTo>
                  <a:pt x="1383" y="5471"/>
                </a:lnTo>
                <a:lnTo>
                  <a:pt x="1439" y="5523"/>
                </a:lnTo>
                <a:lnTo>
                  <a:pt x="1499" y="5575"/>
                </a:lnTo>
                <a:lnTo>
                  <a:pt x="1559" y="5626"/>
                </a:lnTo>
                <a:lnTo>
                  <a:pt x="1620" y="5675"/>
                </a:lnTo>
                <a:lnTo>
                  <a:pt x="1684" y="5723"/>
                </a:lnTo>
                <a:lnTo>
                  <a:pt x="1750" y="5770"/>
                </a:lnTo>
                <a:lnTo>
                  <a:pt x="1817" y="5816"/>
                </a:lnTo>
                <a:lnTo>
                  <a:pt x="1887" y="5860"/>
                </a:lnTo>
                <a:lnTo>
                  <a:pt x="1958" y="5903"/>
                </a:lnTo>
                <a:lnTo>
                  <a:pt x="2031" y="5943"/>
                </a:lnTo>
                <a:lnTo>
                  <a:pt x="2106" y="5984"/>
                </a:lnTo>
                <a:lnTo>
                  <a:pt x="2182" y="6022"/>
                </a:lnTo>
                <a:lnTo>
                  <a:pt x="2261" y="6059"/>
                </a:lnTo>
                <a:lnTo>
                  <a:pt x="2341" y="6095"/>
                </a:lnTo>
                <a:lnTo>
                  <a:pt x="2341" y="6424"/>
                </a:lnTo>
                <a:lnTo>
                  <a:pt x="4889" y="6424"/>
                </a:lnTo>
                <a:lnTo>
                  <a:pt x="4889" y="6117"/>
                </a:lnTo>
                <a:lnTo>
                  <a:pt x="4961" y="6074"/>
                </a:lnTo>
                <a:lnTo>
                  <a:pt x="5031" y="6032"/>
                </a:lnTo>
                <a:lnTo>
                  <a:pt x="5101" y="5987"/>
                </a:lnTo>
                <a:lnTo>
                  <a:pt x="5171" y="5942"/>
                </a:lnTo>
                <a:lnTo>
                  <a:pt x="5238" y="5897"/>
                </a:lnTo>
                <a:lnTo>
                  <a:pt x="5304" y="5852"/>
                </a:lnTo>
                <a:lnTo>
                  <a:pt x="5369" y="5806"/>
                </a:lnTo>
                <a:lnTo>
                  <a:pt x="5432" y="5759"/>
                </a:lnTo>
                <a:lnTo>
                  <a:pt x="5496" y="5712"/>
                </a:lnTo>
                <a:lnTo>
                  <a:pt x="5558" y="5663"/>
                </a:lnTo>
                <a:lnTo>
                  <a:pt x="5618" y="5614"/>
                </a:lnTo>
                <a:lnTo>
                  <a:pt x="5677" y="5564"/>
                </a:lnTo>
                <a:lnTo>
                  <a:pt x="5734" y="5515"/>
                </a:lnTo>
                <a:lnTo>
                  <a:pt x="5791" y="5464"/>
                </a:lnTo>
                <a:lnTo>
                  <a:pt x="5846" y="5411"/>
                </a:lnTo>
                <a:lnTo>
                  <a:pt x="5901" y="5358"/>
                </a:lnTo>
                <a:lnTo>
                  <a:pt x="5953" y="5305"/>
                </a:lnTo>
                <a:lnTo>
                  <a:pt x="6005" y="5250"/>
                </a:lnTo>
                <a:lnTo>
                  <a:pt x="6055" y="5195"/>
                </a:lnTo>
                <a:lnTo>
                  <a:pt x="6105" y="5139"/>
                </a:lnTo>
                <a:lnTo>
                  <a:pt x="6152" y="5082"/>
                </a:lnTo>
                <a:lnTo>
                  <a:pt x="6199" y="5023"/>
                </a:lnTo>
                <a:lnTo>
                  <a:pt x="6244" y="4964"/>
                </a:lnTo>
                <a:lnTo>
                  <a:pt x="6288" y="4904"/>
                </a:lnTo>
                <a:lnTo>
                  <a:pt x="6331" y="4842"/>
                </a:lnTo>
                <a:lnTo>
                  <a:pt x="6371" y="4780"/>
                </a:lnTo>
                <a:lnTo>
                  <a:pt x="6412" y="4716"/>
                </a:lnTo>
                <a:lnTo>
                  <a:pt x="6450" y="4652"/>
                </a:lnTo>
                <a:lnTo>
                  <a:pt x="6487" y="4586"/>
                </a:lnTo>
                <a:lnTo>
                  <a:pt x="6523" y="4519"/>
                </a:lnTo>
                <a:lnTo>
                  <a:pt x="6558" y="4451"/>
                </a:lnTo>
                <a:lnTo>
                  <a:pt x="6592" y="4381"/>
                </a:lnTo>
                <a:lnTo>
                  <a:pt x="6208" y="4381"/>
                </a:lnTo>
                <a:lnTo>
                  <a:pt x="6208" y="4067"/>
                </a:lnTo>
                <a:lnTo>
                  <a:pt x="6330" y="4058"/>
                </a:lnTo>
                <a:lnTo>
                  <a:pt x="6330" y="4221"/>
                </a:lnTo>
                <a:lnTo>
                  <a:pt x="6491" y="4221"/>
                </a:lnTo>
                <a:lnTo>
                  <a:pt x="6491" y="3936"/>
                </a:lnTo>
                <a:lnTo>
                  <a:pt x="6046" y="3936"/>
                </a:lnTo>
                <a:lnTo>
                  <a:pt x="6046" y="4361"/>
                </a:lnTo>
                <a:lnTo>
                  <a:pt x="5239" y="4361"/>
                </a:lnTo>
                <a:lnTo>
                  <a:pt x="5239" y="3745"/>
                </a:lnTo>
                <a:lnTo>
                  <a:pt x="5705" y="3745"/>
                </a:lnTo>
                <a:lnTo>
                  <a:pt x="5705" y="4009"/>
                </a:lnTo>
                <a:lnTo>
                  <a:pt x="5569" y="4011"/>
                </a:lnTo>
                <a:lnTo>
                  <a:pt x="5555" y="3919"/>
                </a:lnTo>
                <a:lnTo>
                  <a:pt x="5379" y="3919"/>
                </a:lnTo>
                <a:lnTo>
                  <a:pt x="5379" y="4200"/>
                </a:lnTo>
                <a:lnTo>
                  <a:pt x="5865" y="4200"/>
                </a:lnTo>
                <a:lnTo>
                  <a:pt x="5865" y="3734"/>
                </a:lnTo>
                <a:lnTo>
                  <a:pt x="6614" y="3734"/>
                </a:lnTo>
                <a:lnTo>
                  <a:pt x="6634" y="4081"/>
                </a:lnTo>
                <a:lnTo>
                  <a:pt x="6754" y="4081"/>
                </a:lnTo>
                <a:lnTo>
                  <a:pt x="6789" y="3997"/>
                </a:lnTo>
                <a:lnTo>
                  <a:pt x="6806" y="3954"/>
                </a:lnTo>
                <a:lnTo>
                  <a:pt x="6822" y="3910"/>
                </a:lnTo>
                <a:lnTo>
                  <a:pt x="6838" y="3865"/>
                </a:lnTo>
                <a:lnTo>
                  <a:pt x="6854" y="3821"/>
                </a:lnTo>
                <a:lnTo>
                  <a:pt x="6867" y="3775"/>
                </a:lnTo>
                <a:lnTo>
                  <a:pt x="6881" y="3730"/>
                </a:lnTo>
                <a:lnTo>
                  <a:pt x="6893" y="3684"/>
                </a:lnTo>
                <a:lnTo>
                  <a:pt x="6903" y="3639"/>
                </a:lnTo>
                <a:lnTo>
                  <a:pt x="6913" y="3594"/>
                </a:lnTo>
                <a:lnTo>
                  <a:pt x="6920" y="3549"/>
                </a:lnTo>
                <a:lnTo>
                  <a:pt x="6924" y="3506"/>
                </a:lnTo>
                <a:lnTo>
                  <a:pt x="6928" y="3462"/>
                </a:lnTo>
                <a:lnTo>
                  <a:pt x="6929" y="3420"/>
                </a:lnTo>
                <a:lnTo>
                  <a:pt x="6928" y="3378"/>
                </a:lnTo>
                <a:lnTo>
                  <a:pt x="350" y="3378"/>
                </a:lnTo>
                <a:close/>
                <a:moveTo>
                  <a:pt x="4108" y="3763"/>
                </a:moveTo>
                <a:lnTo>
                  <a:pt x="3661" y="3763"/>
                </a:lnTo>
                <a:lnTo>
                  <a:pt x="3661" y="4338"/>
                </a:lnTo>
                <a:lnTo>
                  <a:pt x="4431" y="4338"/>
                </a:lnTo>
                <a:lnTo>
                  <a:pt x="4431" y="3881"/>
                </a:lnTo>
                <a:lnTo>
                  <a:pt x="4928" y="3881"/>
                </a:lnTo>
                <a:lnTo>
                  <a:pt x="4928" y="4221"/>
                </a:lnTo>
                <a:lnTo>
                  <a:pt x="4743" y="4221"/>
                </a:lnTo>
                <a:lnTo>
                  <a:pt x="4743" y="4047"/>
                </a:lnTo>
                <a:lnTo>
                  <a:pt x="4625" y="4058"/>
                </a:lnTo>
                <a:lnTo>
                  <a:pt x="4625" y="4350"/>
                </a:lnTo>
                <a:lnTo>
                  <a:pt x="5069" y="4350"/>
                </a:lnTo>
                <a:lnTo>
                  <a:pt x="5069" y="3764"/>
                </a:lnTo>
                <a:lnTo>
                  <a:pt x="4271" y="3764"/>
                </a:lnTo>
                <a:lnTo>
                  <a:pt x="4271" y="4222"/>
                </a:lnTo>
                <a:lnTo>
                  <a:pt x="3806" y="4222"/>
                </a:lnTo>
                <a:lnTo>
                  <a:pt x="3806" y="3885"/>
                </a:lnTo>
                <a:lnTo>
                  <a:pt x="3982" y="3895"/>
                </a:lnTo>
                <a:lnTo>
                  <a:pt x="3988" y="4038"/>
                </a:lnTo>
                <a:lnTo>
                  <a:pt x="4110" y="4038"/>
                </a:lnTo>
                <a:lnTo>
                  <a:pt x="4108" y="3763"/>
                </a:lnTo>
                <a:close/>
                <a:moveTo>
                  <a:pt x="2561" y="3763"/>
                </a:moveTo>
                <a:lnTo>
                  <a:pt x="2115" y="3763"/>
                </a:lnTo>
                <a:lnTo>
                  <a:pt x="2115" y="4338"/>
                </a:lnTo>
                <a:lnTo>
                  <a:pt x="2884" y="4338"/>
                </a:lnTo>
                <a:lnTo>
                  <a:pt x="2884" y="3881"/>
                </a:lnTo>
                <a:lnTo>
                  <a:pt x="3382" y="3881"/>
                </a:lnTo>
                <a:lnTo>
                  <a:pt x="3382" y="4221"/>
                </a:lnTo>
                <a:lnTo>
                  <a:pt x="3197" y="4221"/>
                </a:lnTo>
                <a:lnTo>
                  <a:pt x="3197" y="4047"/>
                </a:lnTo>
                <a:lnTo>
                  <a:pt x="3078" y="4058"/>
                </a:lnTo>
                <a:lnTo>
                  <a:pt x="3078" y="4350"/>
                </a:lnTo>
                <a:lnTo>
                  <a:pt x="3522" y="4350"/>
                </a:lnTo>
                <a:lnTo>
                  <a:pt x="3522" y="3764"/>
                </a:lnTo>
                <a:lnTo>
                  <a:pt x="2725" y="3764"/>
                </a:lnTo>
                <a:lnTo>
                  <a:pt x="2725" y="4222"/>
                </a:lnTo>
                <a:lnTo>
                  <a:pt x="2260" y="4222"/>
                </a:lnTo>
                <a:lnTo>
                  <a:pt x="2260" y="3885"/>
                </a:lnTo>
                <a:lnTo>
                  <a:pt x="2436" y="3895"/>
                </a:lnTo>
                <a:lnTo>
                  <a:pt x="2442" y="4038"/>
                </a:lnTo>
                <a:lnTo>
                  <a:pt x="2564" y="4038"/>
                </a:lnTo>
                <a:lnTo>
                  <a:pt x="2561" y="3763"/>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charset="0"/>
                <a:ea typeface="SimSun"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charset="0"/>
                <a:ea typeface="SimSun"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charset="0"/>
                <a:ea typeface="SimSun"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charset="0"/>
                <a:ea typeface="SimSun"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charset="0"/>
                <a:ea typeface="SimSun"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SimSun"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SimSun"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SimSun"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SimSun" panose="02010600030101010101" pitchFamily="2" charset="-122"/>
                <a:cs typeface="+mn-cs"/>
              </a:defRPr>
            </a:lvl9pPr>
          </a:lstStyle>
          <a:p>
            <a:pPr algn="ctr">
              <a:defRPr/>
            </a:pPr>
            <a:endParaRPr lang="zh-CN" altLang="en-US">
              <a:solidFill>
                <a:srgbClr val="FFFFFF"/>
              </a:solidFill>
              <a:ea typeface="Calibri" panose="020F0502020204030204" charset="0"/>
              <a:cs typeface="Calibri" panose="020F0502020204030204" charset="0"/>
            </a:endParaRPr>
          </a:p>
        </p:txBody>
      </p:sp>
    </p:spTree>
  </p:cSld>
  <p:clrMapOvr>
    <a:masterClrMapping/>
  </p:clrMapOvr>
  <mc:AlternateContent xmlns:mc="http://schemas.openxmlformats.org/markup-compatibility/2006">
    <mc:Choice xmlns:p14="http://schemas.microsoft.com/office/powerpoint/2010/main" Requires="p14">
      <p:transition spd="med" p14:dur="750">
        <p:pull dir="d"/>
      </p:transition>
    </mc:Choice>
    <mc:Fallback>
      <p:transition spd="med">
        <p:pull dir="d"/>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strips(downRight)">
                                      <p:cBhvr>
                                        <p:cTn id="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1"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7"/>
          <p:cNvGraphicFramePr/>
          <p:nvPr/>
        </p:nvGraphicFramePr>
        <p:xfrm>
          <a:off x="-162560" y="-2540"/>
          <a:ext cx="12354560" cy="6975475"/>
        </p:xfrm>
        <a:graphic>
          <a:graphicData uri="http://schemas.openxmlformats.org/drawingml/2006/table">
            <a:tbl>
              <a:tblPr firstRow="1" bandRow="1">
                <a:tableStyleId>{93296810-A885-4BE3-A3E7-6D5BEEA58F35}</a:tableStyleId>
              </a:tblPr>
              <a:tblGrid>
                <a:gridCol w="1217295"/>
                <a:gridCol w="7135495"/>
                <a:gridCol w="2036445"/>
                <a:gridCol w="1965325"/>
              </a:tblGrid>
              <a:tr h="1016000">
                <a:tc>
                  <a:txBody>
                    <a:bodyPr/>
                    <a:p>
                      <a:pPr algn="ctr">
                        <a:buNone/>
                      </a:pPr>
                      <a:r>
                        <a:rPr lang="vi-VN" altLang="en-US" sz="2800">
                          <a:latin typeface="Arial" panose="020B0604020202020204" pitchFamily="34" charset="0"/>
                          <a:cs typeface="Arial" panose="020B0604020202020204" pitchFamily="34" charset="0"/>
                        </a:rPr>
                        <a:t>ID</a:t>
                      </a:r>
                      <a:endParaRPr lang="vi-VN" altLang="en-US" sz="2800">
                        <a:latin typeface="Arial" panose="020B0604020202020204" pitchFamily="34" charset="0"/>
                        <a:cs typeface="Arial" panose="020B0604020202020204" pitchFamily="34" charset="0"/>
                      </a:endParaRPr>
                    </a:p>
                  </a:txBody>
                  <a:tcPr anchor="ctr" anchorCtr="0"/>
                </a:tc>
                <a:tc>
                  <a:txBody>
                    <a:bodyPr/>
                    <a:p>
                      <a:pPr algn="ctr">
                        <a:buNone/>
                      </a:pPr>
                      <a:r>
                        <a:rPr lang="vi-VN" altLang="en-US" sz="2800">
                          <a:latin typeface="Arial" panose="020B0604020202020204" pitchFamily="34" charset="0"/>
                          <a:cs typeface="Arial" panose="020B0604020202020204" pitchFamily="34" charset="0"/>
                        </a:rPr>
                        <a:t>Task</a:t>
                      </a:r>
                      <a:endParaRPr lang="vi-VN" altLang="en-US" sz="2800">
                        <a:latin typeface="Arial" panose="020B0604020202020204" pitchFamily="34" charset="0"/>
                        <a:cs typeface="Arial" panose="020B0604020202020204" pitchFamily="34" charset="0"/>
                      </a:endParaRPr>
                    </a:p>
                  </a:txBody>
                  <a:tcPr anchor="ctr" anchorCtr="0"/>
                </a:tc>
                <a:tc>
                  <a:txBody>
                    <a:bodyPr/>
                    <a:p>
                      <a:pPr algn="ctr">
                        <a:buNone/>
                      </a:pPr>
                      <a:r>
                        <a:rPr lang="vi-VN" altLang="en-US" sz="2800">
                          <a:latin typeface="Arial" panose="020B0604020202020204" pitchFamily="34" charset="0"/>
                          <a:cs typeface="Arial" panose="020B0604020202020204" pitchFamily="34" charset="0"/>
                        </a:rPr>
                        <a:t>Estimate </a:t>
                      </a:r>
                      <a:r>
                        <a:rPr lang="vi-VN" altLang="en-US" sz="2800">
                          <a:latin typeface="Arial" panose="020B0604020202020204" pitchFamily="34" charset="0"/>
                          <a:cs typeface="Arial" panose="020B0604020202020204" pitchFamily="34" charset="0"/>
                        </a:rPr>
                        <a:t>Time</a:t>
                      </a:r>
                      <a:endParaRPr lang="vi-VN" altLang="en-US" sz="2800">
                        <a:latin typeface="Arial" panose="020B0604020202020204" pitchFamily="34" charset="0"/>
                        <a:cs typeface="Arial" panose="020B0604020202020204" pitchFamily="34" charset="0"/>
                      </a:endParaRPr>
                    </a:p>
                  </a:txBody>
                  <a:tcPr anchor="ctr" anchorCtr="0"/>
                </a:tc>
                <a:tc>
                  <a:txBody>
                    <a:bodyPr/>
                    <a:p>
                      <a:pPr algn="ctr">
                        <a:buNone/>
                      </a:pPr>
                      <a:r>
                        <a:rPr lang="vi-VN" altLang="en-US" sz="2800">
                          <a:latin typeface="Arial" panose="020B0604020202020204" pitchFamily="34" charset="0"/>
                          <a:cs typeface="Arial" panose="020B0604020202020204" pitchFamily="34" charset="0"/>
                        </a:rPr>
                        <a:t>Assign </a:t>
                      </a:r>
                      <a:r>
                        <a:rPr lang="vi-VN" altLang="en-US" sz="2800">
                          <a:latin typeface="Arial" panose="020B0604020202020204" pitchFamily="34" charset="0"/>
                          <a:cs typeface="Arial" panose="020B0604020202020204" pitchFamily="34" charset="0"/>
                        </a:rPr>
                        <a:t>to</a:t>
                      </a:r>
                      <a:endParaRPr lang="vi-VN" altLang="en-US" sz="2800">
                        <a:latin typeface="Arial" panose="020B0604020202020204" pitchFamily="34" charset="0"/>
                        <a:cs typeface="Arial" panose="020B0604020202020204" pitchFamily="34" charset="0"/>
                      </a:endParaRPr>
                    </a:p>
                  </a:txBody>
                  <a:tcPr anchor="ctr" anchorCtr="0"/>
                </a:tc>
              </a:tr>
              <a:tr h="585470">
                <a:tc gridSpan="4">
                  <a:txBody>
                    <a:bodyPr/>
                    <a:p>
                      <a:pPr algn="ctr">
                        <a:buNone/>
                      </a:pPr>
                      <a:r>
                        <a:rPr lang="vi-VN" altLang="en-US" sz="2800"/>
                        <a:t>QUÊN MẬT </a:t>
                      </a:r>
                      <a:r>
                        <a:rPr lang="vi-VN" altLang="en-US" sz="2800"/>
                        <a:t>KHẨU</a:t>
                      </a:r>
                      <a:endParaRPr lang="vi-VN" altLang="en-US" sz="2800"/>
                    </a:p>
                  </a:txBody>
                  <a:tcPr anchor="ctr" anchorCtr="0"/>
                </a:tc>
                <a:tc hMerge="1">
                  <a:tcPr/>
                </a:tc>
                <a:tc hMerge="1">
                  <a:tcPr/>
                </a:tc>
                <a:tc hMerge="1">
                  <a:tcPr/>
                </a:tc>
              </a:tr>
              <a:tr h="586105">
                <a:tc>
                  <a:txBody>
                    <a:bodyPr/>
                    <a:p>
                      <a:pPr algn="ctr">
                        <a:buNone/>
                      </a:pPr>
                      <a:r>
                        <a:rPr lang="vi-VN" altLang="en-US"/>
                        <a:t>T14</a:t>
                      </a:r>
                      <a:endParaRPr lang="vi-VN" altLang="en-US"/>
                    </a:p>
                  </a:txBody>
                  <a:tcPr anchor="ctr" anchorCtr="0"/>
                </a:tc>
                <a:tc>
                  <a:txBody>
                    <a:bodyPr/>
                    <a:p>
                      <a:pPr algn="ctr">
                        <a:buNone/>
                      </a:pPr>
                      <a:r>
                        <a:rPr lang="en-US"/>
                        <a:t>Thiết kế form quên mật khẩu</a:t>
                      </a:r>
                      <a:endParaRPr lang="en-US"/>
                    </a:p>
                  </a:txBody>
                  <a:tcPr anchor="ctr" anchorCtr="0"/>
                </a:tc>
                <a:tc>
                  <a:txBody>
                    <a:bodyPr/>
                    <a:p>
                      <a:pPr algn="ctr">
                        <a:buNone/>
                      </a:pPr>
                      <a:r>
                        <a:rPr lang="en-US"/>
                        <a:t>1</a:t>
                      </a:r>
                      <a:endParaRPr lang="en-US"/>
                    </a:p>
                  </a:txBody>
                  <a:tcPr anchor="ctr" anchorCtr="0"/>
                </a:tc>
                <a:tc>
                  <a:txBody>
                    <a:bodyPr/>
                    <a:p>
                      <a:pPr algn="ctr">
                        <a:buNone/>
                      </a:pPr>
                      <a:r>
                        <a:rPr lang="en-US"/>
                        <a:t>Cả nhóm</a:t>
                      </a:r>
                      <a:endParaRPr lang="en-US"/>
                    </a:p>
                  </a:txBody>
                  <a:tcPr anchor="ctr" anchorCtr="0"/>
                </a:tc>
              </a:tr>
              <a:tr h="585470">
                <a:tc>
                  <a:txBody>
                    <a:bodyPr/>
                    <a:p>
                      <a:pPr algn="ctr">
                        <a:buNone/>
                      </a:pPr>
                      <a:r>
                        <a:rPr lang="vi-VN" altLang="en-US"/>
                        <a:t>T15</a:t>
                      </a:r>
                      <a:endParaRPr lang="vi-VN" altLang="en-US"/>
                    </a:p>
                  </a:txBody>
                  <a:tcPr anchor="ctr" anchorCtr="0"/>
                </a:tc>
                <a:tc>
                  <a:txBody>
                    <a:bodyPr/>
                    <a:p>
                      <a:pPr algn="ctr">
                        <a:buNone/>
                      </a:pPr>
                      <a:r>
                        <a:rPr lang="en-US"/>
                        <a:t>Phân tích và thiết kế code quên mật khẩu</a:t>
                      </a:r>
                      <a:endParaRPr lang="en-US"/>
                    </a:p>
                  </a:txBody>
                  <a:tcPr anchor="ctr" anchorCtr="0"/>
                </a:tc>
                <a:tc>
                  <a:txBody>
                    <a:bodyPr/>
                    <a:p>
                      <a:pPr algn="ctr">
                        <a:buNone/>
                      </a:pPr>
                      <a:r>
                        <a:rPr lang="en-US"/>
                        <a:t>3</a:t>
                      </a:r>
                      <a:endParaRPr lang="en-US"/>
                    </a:p>
                  </a:txBody>
                  <a:tcPr anchor="ctr" anchorCtr="0"/>
                </a:tc>
                <a:tc>
                  <a:txBody>
                    <a:bodyPr/>
                    <a:p>
                      <a:pPr algn="ctr">
                        <a:buNone/>
                      </a:pPr>
                      <a:r>
                        <a:rPr lang="en-US"/>
                        <a:t>Khánh</a:t>
                      </a:r>
                      <a:endParaRPr lang="en-US"/>
                    </a:p>
                  </a:txBody>
                  <a:tcPr anchor="ctr" anchorCtr="0"/>
                </a:tc>
              </a:tr>
              <a:tr h="585470">
                <a:tc>
                  <a:txBody>
                    <a:bodyPr/>
                    <a:p>
                      <a:pPr algn="ctr">
                        <a:buNone/>
                      </a:pPr>
                      <a:r>
                        <a:rPr lang="vi-VN" altLang="en-US"/>
                        <a:t>T16</a:t>
                      </a:r>
                      <a:endParaRPr lang="vi-VN" altLang="en-US"/>
                    </a:p>
                  </a:txBody>
                  <a:tcPr anchor="ctr" anchorCtr="0"/>
                </a:tc>
                <a:tc>
                  <a:txBody>
                    <a:bodyPr/>
                    <a:p>
                      <a:pPr algn="ctr">
                        <a:buNone/>
                      </a:pPr>
                      <a:r>
                        <a:rPr lang="en-US"/>
                        <a:t>Code:Quên Password</a:t>
                      </a:r>
                      <a:endParaRPr lang="en-US"/>
                    </a:p>
                  </a:txBody>
                  <a:tcPr anchor="ctr" anchorCtr="0"/>
                </a:tc>
                <a:tc>
                  <a:txBody>
                    <a:bodyPr/>
                    <a:p>
                      <a:pPr algn="ctr">
                        <a:buNone/>
                      </a:pPr>
                      <a:r>
                        <a:rPr lang="en-US"/>
                        <a:t>3</a:t>
                      </a:r>
                      <a:endParaRPr lang="en-US"/>
                    </a:p>
                  </a:txBody>
                  <a:tcPr anchor="ctr" anchorCtr="0"/>
                </a:tc>
                <a:tc>
                  <a:txBody>
                    <a:bodyPr/>
                    <a:p>
                      <a:pPr algn="ctr">
                        <a:buNone/>
                      </a:pPr>
                      <a:r>
                        <a:rPr lang="en-US"/>
                        <a:t>Đức</a:t>
                      </a:r>
                      <a:endParaRPr lang="en-US"/>
                    </a:p>
                  </a:txBody>
                  <a:tcPr anchor="ctr" anchorCtr="0"/>
                </a:tc>
              </a:tr>
              <a:tr h="586105">
                <a:tc>
                  <a:txBody>
                    <a:bodyPr/>
                    <a:p>
                      <a:pPr algn="ctr">
                        <a:buNone/>
                      </a:pPr>
                      <a:r>
                        <a:rPr lang="vi-VN" altLang="en-US"/>
                        <a:t>T17</a:t>
                      </a:r>
                      <a:endParaRPr lang="vi-VN" altLang="en-US"/>
                    </a:p>
                  </a:txBody>
                  <a:tcPr anchor="ctr" anchorCtr="0"/>
                </a:tc>
                <a:tc>
                  <a:txBody>
                    <a:bodyPr/>
                    <a:p>
                      <a:pPr algn="ctr">
                        <a:buNone/>
                      </a:pPr>
                      <a:r>
                        <a:rPr lang="en-US"/>
                        <a:t>Code: Nhập Email </a:t>
                      </a:r>
                      <a:endParaRPr lang="en-US"/>
                    </a:p>
                  </a:txBody>
                  <a:tcPr anchor="ctr" anchorCtr="0"/>
                </a:tc>
                <a:tc>
                  <a:txBody>
                    <a:bodyPr/>
                    <a:p>
                      <a:pPr algn="ctr">
                        <a:buNone/>
                      </a:pPr>
                      <a:r>
                        <a:rPr lang="en-US"/>
                        <a:t>3</a:t>
                      </a:r>
                      <a:endParaRPr lang="en-US"/>
                    </a:p>
                  </a:txBody>
                  <a:tcPr anchor="ctr" anchorCtr="0"/>
                </a:tc>
                <a:tc>
                  <a:txBody>
                    <a:bodyPr/>
                    <a:p>
                      <a:pPr algn="ctr">
                        <a:buNone/>
                      </a:pPr>
                      <a:r>
                        <a:rPr lang="en-US"/>
                        <a:t>Đức</a:t>
                      </a:r>
                      <a:endParaRPr lang="en-US"/>
                    </a:p>
                  </a:txBody>
                  <a:tcPr anchor="ctr" anchorCtr="0"/>
                </a:tc>
              </a:tr>
              <a:tr h="585470">
                <a:tc>
                  <a:txBody>
                    <a:bodyPr/>
                    <a:p>
                      <a:pPr algn="ctr">
                        <a:buNone/>
                      </a:pPr>
                      <a:r>
                        <a:rPr lang="vi-VN" altLang="en-US"/>
                        <a:t>T18</a:t>
                      </a:r>
                      <a:endParaRPr lang="vi-VN" altLang="en-US"/>
                    </a:p>
                  </a:txBody>
                  <a:tcPr anchor="ctr" anchorCtr="0"/>
                </a:tc>
                <a:tc>
                  <a:txBody>
                    <a:bodyPr/>
                    <a:p>
                      <a:pPr algn="ctr">
                        <a:buNone/>
                      </a:pPr>
                      <a:r>
                        <a:rPr lang="en-US"/>
                        <a:t>Code: Nhập OTP</a:t>
                      </a:r>
                      <a:endParaRPr lang="en-US"/>
                    </a:p>
                  </a:txBody>
                  <a:tcPr anchor="ctr" anchorCtr="0"/>
                </a:tc>
                <a:tc>
                  <a:txBody>
                    <a:bodyPr/>
                    <a:p>
                      <a:pPr algn="ctr">
                        <a:buNone/>
                      </a:pPr>
                      <a:r>
                        <a:rPr lang="en-US"/>
                        <a:t>8</a:t>
                      </a:r>
                      <a:endParaRPr lang="en-US"/>
                    </a:p>
                  </a:txBody>
                  <a:tcPr anchor="ctr" anchorCtr="0"/>
                </a:tc>
                <a:tc>
                  <a:txBody>
                    <a:bodyPr/>
                    <a:p>
                      <a:pPr algn="ctr">
                        <a:buNone/>
                      </a:pPr>
                      <a:r>
                        <a:rPr lang="en-US"/>
                        <a:t>Đức</a:t>
                      </a:r>
                      <a:endParaRPr lang="en-US"/>
                    </a:p>
                  </a:txBody>
                  <a:tcPr anchor="ctr" anchorCtr="0"/>
                </a:tc>
              </a:tr>
              <a:tr h="586105">
                <a:tc>
                  <a:txBody>
                    <a:bodyPr/>
                    <a:p>
                      <a:pPr algn="ctr">
                        <a:buNone/>
                      </a:pPr>
                      <a:r>
                        <a:rPr lang="vi-VN" altLang="en-US"/>
                        <a:t>T19</a:t>
                      </a:r>
                      <a:endParaRPr lang="vi-VN" altLang="en-US"/>
                    </a:p>
                  </a:txBody>
                  <a:tcPr anchor="ctr" anchorCtr="0"/>
                </a:tc>
                <a:tc>
                  <a:txBody>
                    <a:bodyPr/>
                    <a:p>
                      <a:pPr algn="ctr">
                        <a:buNone/>
                      </a:pPr>
                      <a:r>
                        <a:rPr lang="en-US"/>
                        <a:t>Code:  Nhập</a:t>
                      </a:r>
                      <a:r>
                        <a:rPr lang="vi-VN" altLang="en-US"/>
                        <a:t> </a:t>
                      </a:r>
                      <a:r>
                        <a:rPr lang="en-US"/>
                        <a:t>Password mới</a:t>
                      </a:r>
                      <a:endParaRPr lang="en-US"/>
                    </a:p>
                  </a:txBody>
                  <a:tcPr anchor="ctr" anchorCtr="0"/>
                </a:tc>
                <a:tc>
                  <a:txBody>
                    <a:bodyPr/>
                    <a:p>
                      <a:pPr algn="ctr">
                        <a:buNone/>
                      </a:pPr>
                      <a:r>
                        <a:rPr lang="en-US"/>
                        <a:t>3</a:t>
                      </a:r>
                      <a:endParaRPr lang="en-US"/>
                    </a:p>
                  </a:txBody>
                  <a:tcPr anchor="ctr" anchorCtr="0"/>
                </a:tc>
                <a:tc>
                  <a:txBody>
                    <a:bodyPr/>
                    <a:p>
                      <a:pPr algn="ctr">
                        <a:buNone/>
                      </a:pPr>
                      <a:r>
                        <a:rPr lang="en-US"/>
                        <a:t>Đức</a:t>
                      </a:r>
                      <a:endParaRPr lang="en-US"/>
                    </a:p>
                  </a:txBody>
                  <a:tcPr anchor="ctr" anchorCtr="0"/>
                </a:tc>
              </a:tr>
              <a:tr h="585470">
                <a:tc>
                  <a:txBody>
                    <a:bodyPr/>
                    <a:p>
                      <a:pPr algn="ctr">
                        <a:buNone/>
                      </a:pPr>
                      <a:r>
                        <a:rPr lang="vi-VN" altLang="en-US"/>
                        <a:t>T20</a:t>
                      </a:r>
                      <a:endParaRPr lang="vi-VN" altLang="en-US"/>
                    </a:p>
                  </a:txBody>
                  <a:tcPr anchor="ctr" anchorCtr="0"/>
                </a:tc>
                <a:tc>
                  <a:txBody>
                    <a:bodyPr/>
                    <a:p>
                      <a:pPr algn="ctr">
                        <a:buNone/>
                      </a:pPr>
                      <a:r>
                        <a:rPr lang="en-US"/>
                        <a:t>Code: Nhập lại password</a:t>
                      </a:r>
                      <a:endParaRPr lang="en-US"/>
                    </a:p>
                  </a:txBody>
                  <a:tcPr anchor="ctr" anchorCtr="0"/>
                </a:tc>
                <a:tc>
                  <a:txBody>
                    <a:bodyPr/>
                    <a:p>
                      <a:pPr algn="ctr">
                        <a:buNone/>
                      </a:pPr>
                      <a:r>
                        <a:rPr lang="en-US"/>
                        <a:t>3</a:t>
                      </a:r>
                      <a:endParaRPr lang="en-US"/>
                    </a:p>
                  </a:txBody>
                  <a:tcPr anchor="ctr" anchorCtr="0"/>
                </a:tc>
                <a:tc>
                  <a:txBody>
                    <a:bodyPr/>
                    <a:p>
                      <a:pPr algn="ctr">
                        <a:buNone/>
                      </a:pPr>
                      <a:r>
                        <a:rPr lang="en-US"/>
                        <a:t>Đức</a:t>
                      </a:r>
                      <a:endParaRPr lang="en-US"/>
                    </a:p>
                  </a:txBody>
                  <a:tcPr anchor="ctr" anchorCtr="0"/>
                </a:tc>
              </a:tr>
              <a:tr h="585470">
                <a:tc>
                  <a:txBody>
                    <a:bodyPr/>
                    <a:p>
                      <a:pPr algn="ctr">
                        <a:buNone/>
                      </a:pPr>
                      <a:r>
                        <a:rPr lang="vi-VN" altLang="en-US"/>
                        <a:t>T21</a:t>
                      </a:r>
                      <a:endParaRPr lang="vi-VN" altLang="en-US"/>
                    </a:p>
                  </a:txBody>
                  <a:tcPr anchor="ctr" anchorCtr="0"/>
                </a:tc>
                <a:tc>
                  <a:txBody>
                    <a:bodyPr/>
                    <a:p>
                      <a:pPr algn="ctr">
                        <a:buNone/>
                      </a:pPr>
                      <a:r>
                        <a:rPr lang="en-US"/>
                        <a:t>Code: sever xử lý Quên mật khẩu</a:t>
                      </a:r>
                      <a:endParaRPr lang="en-US"/>
                    </a:p>
                  </a:txBody>
                  <a:tcPr anchor="ctr" anchorCtr="0"/>
                </a:tc>
                <a:tc>
                  <a:txBody>
                    <a:bodyPr/>
                    <a:p>
                      <a:pPr algn="ctr">
                        <a:buNone/>
                      </a:pPr>
                      <a:r>
                        <a:rPr lang="en-US"/>
                        <a:t>8</a:t>
                      </a:r>
                      <a:endParaRPr lang="en-US"/>
                    </a:p>
                  </a:txBody>
                  <a:tcPr anchor="ctr" anchorCtr="0"/>
                </a:tc>
                <a:tc>
                  <a:txBody>
                    <a:bodyPr/>
                    <a:p>
                      <a:pPr algn="ctr">
                        <a:buNone/>
                      </a:pPr>
                      <a:r>
                        <a:rPr lang="en-US"/>
                        <a:t>Duy</a:t>
                      </a:r>
                      <a:endParaRPr lang="en-US"/>
                    </a:p>
                  </a:txBody>
                  <a:tcPr anchor="ctr" anchorCtr="0"/>
                </a:tc>
              </a:tr>
              <a:tr h="688340">
                <a:tc>
                  <a:txBody>
                    <a:bodyPr/>
                    <a:p>
                      <a:pPr algn="ctr">
                        <a:buNone/>
                      </a:pPr>
                      <a:r>
                        <a:rPr lang="vi-VN" altLang="en-US"/>
                        <a:t>T22</a:t>
                      </a:r>
                      <a:endParaRPr lang="vi-VN" altLang="en-US"/>
                    </a:p>
                  </a:txBody>
                  <a:tcPr anchor="ctr" anchorCtr="0"/>
                </a:tc>
                <a:tc>
                  <a:txBody>
                    <a:bodyPr/>
                    <a:p>
                      <a:pPr algn="ctr">
                        <a:buNone/>
                      </a:pPr>
                      <a:r>
                        <a:rPr lang="en-US"/>
                        <a:t>"Triển khai Unit Test , Integrated Test , System Test</a:t>
                      </a:r>
                      <a:endParaRPr lang="en-US"/>
                    </a:p>
                    <a:p>
                      <a:pPr algn="ctr">
                        <a:buNone/>
                      </a:pPr>
                      <a:r>
                        <a:rPr lang="en-US"/>
                        <a:t> Quên mật khẩu"</a:t>
                      </a:r>
                      <a:endParaRPr lang="en-US"/>
                    </a:p>
                  </a:txBody>
                  <a:tcPr anchor="ctr" anchorCtr="0"/>
                </a:tc>
                <a:tc>
                  <a:txBody>
                    <a:bodyPr/>
                    <a:p>
                      <a:pPr algn="ctr">
                        <a:buNone/>
                      </a:pPr>
                      <a:r>
                        <a:rPr lang="en-US"/>
                        <a:t>3</a:t>
                      </a:r>
                      <a:endParaRPr lang="en-US"/>
                    </a:p>
                  </a:txBody>
                  <a:tcPr anchor="ctr" anchorCtr="0"/>
                </a:tc>
                <a:tc>
                  <a:txBody>
                    <a:bodyPr/>
                    <a:p>
                      <a:pPr algn="ctr">
                        <a:buNone/>
                      </a:pPr>
                      <a:r>
                        <a:rPr lang="en-US"/>
                        <a:t>Nhàn</a:t>
                      </a:r>
                      <a:endParaRPr lang="en-US"/>
                    </a:p>
                  </a:txBody>
                  <a:tcPr anchor="ctr" anchorCtr="0"/>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1000">
        <p:cover dir="u"/>
      </p:transition>
    </mc:Choice>
    <mc:Fallback>
      <p:transition spd="slow">
        <p:cover dir="u"/>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文本框 22"/>
          <p:cNvSpPr txBox="1"/>
          <p:nvPr/>
        </p:nvSpPr>
        <p:spPr>
          <a:xfrm flipH="1">
            <a:off x="4119245" y="840105"/>
            <a:ext cx="6748145" cy="866140"/>
          </a:xfrm>
          <a:prstGeom prst="rect">
            <a:avLst/>
          </a:prstGeom>
          <a:noFill/>
          <a:ln w="9525">
            <a:noFill/>
            <a:miter/>
          </a:ln>
          <a:effectLst>
            <a:outerShdw sx="999" sy="999" algn="ctr" rotWithShape="0">
              <a:srgbClr val="000000"/>
            </a:outerShdw>
          </a:effectLst>
        </p:spPr>
        <p:txBody>
          <a:bodyPr wrap="square" anchor="t">
            <a:spAutoFit/>
          </a:bodyPr>
          <a:lstStyle/>
          <a:p>
            <a:pPr marL="342900" lvl="0" indent="-342900" algn="just">
              <a:lnSpc>
                <a:spcPct val="120000"/>
              </a:lnSpc>
              <a:buFont typeface="Arial" panose="020B0604020202020204" pitchFamily="34" charset="0"/>
              <a:buChar char="•"/>
            </a:pPr>
            <a:r>
              <a:rPr lang="vi-VN" altLang="zh-CN" sz="1400" dirty="0">
                <a:solidFill>
                  <a:schemeClr val="tx1">
                    <a:lumMod val="85000"/>
                    <a:lumOff val="15000"/>
                  </a:schemeClr>
                </a:solidFill>
                <a:latin typeface="Calibri" panose="020F0502020204030204" charset="0"/>
                <a:ea typeface="Calibri" panose="020F0502020204030204" charset="0"/>
                <a:cs typeface="Calibri" panose="020F0502020204030204" charset="0"/>
                <a:sym typeface="SimSun" panose="02010600030101010101" pitchFamily="2" charset="-122"/>
              </a:rPr>
              <a:t>Xây dựng vào những thuộc tính và giao diện cơ sở của ứng </a:t>
            </a:r>
            <a:r>
              <a:rPr lang="vi-VN" altLang="zh-CN" sz="1400" dirty="0">
                <a:solidFill>
                  <a:schemeClr val="tx1">
                    <a:lumMod val="85000"/>
                    <a:lumOff val="15000"/>
                  </a:schemeClr>
                </a:solidFill>
                <a:latin typeface="Calibri" panose="020F0502020204030204" charset="0"/>
                <a:ea typeface="Calibri" panose="020F0502020204030204" charset="0"/>
                <a:cs typeface="Calibri" panose="020F0502020204030204" charset="0"/>
                <a:sym typeface="SimSun" panose="02010600030101010101" pitchFamily="2" charset="-122"/>
              </a:rPr>
              <a:t>dụng</a:t>
            </a:r>
            <a:endParaRPr lang="vi-VN" altLang="zh-CN" sz="1400" dirty="0">
              <a:solidFill>
                <a:schemeClr val="tx1">
                  <a:lumMod val="85000"/>
                  <a:lumOff val="15000"/>
                </a:schemeClr>
              </a:solidFill>
              <a:latin typeface="Calibri" panose="020F0502020204030204" charset="0"/>
              <a:ea typeface="Calibri" panose="020F0502020204030204" charset="0"/>
              <a:cs typeface="Calibri" panose="020F0502020204030204" charset="0"/>
              <a:sym typeface="SimSun" panose="02010600030101010101" pitchFamily="2" charset="-122"/>
            </a:endParaRPr>
          </a:p>
          <a:p>
            <a:pPr marL="342900" lvl="0" indent="-342900" algn="just">
              <a:lnSpc>
                <a:spcPct val="120000"/>
              </a:lnSpc>
              <a:buFont typeface="Arial" panose="020B0604020202020204" pitchFamily="34" charset="0"/>
              <a:buChar char="•"/>
            </a:pPr>
            <a:r>
              <a:rPr lang="vi-VN" altLang="zh-CN" sz="1400" dirty="0">
                <a:solidFill>
                  <a:schemeClr val="tx1">
                    <a:lumMod val="85000"/>
                    <a:lumOff val="15000"/>
                  </a:schemeClr>
                </a:solidFill>
                <a:latin typeface="Calibri" panose="020F0502020204030204" charset="0"/>
                <a:ea typeface="Calibri" panose="020F0502020204030204" charset="0"/>
                <a:cs typeface="Calibri" panose="020F0502020204030204" charset="0"/>
                <a:sym typeface="SimSun" panose="02010600030101010101" pitchFamily="2" charset="-122"/>
              </a:rPr>
              <a:t>Kì Sprint bao gồm 6 tính năng cần tập trung xây </a:t>
            </a:r>
            <a:r>
              <a:rPr lang="vi-VN" altLang="zh-CN" sz="1400" dirty="0">
                <a:solidFill>
                  <a:schemeClr val="tx1">
                    <a:lumMod val="85000"/>
                    <a:lumOff val="15000"/>
                  </a:schemeClr>
                </a:solidFill>
                <a:latin typeface="Calibri" panose="020F0502020204030204" charset="0"/>
                <a:ea typeface="Calibri" panose="020F0502020204030204" charset="0"/>
                <a:cs typeface="Calibri" panose="020F0502020204030204" charset="0"/>
                <a:sym typeface="SimSun" panose="02010600030101010101" pitchFamily="2" charset="-122"/>
              </a:rPr>
              <a:t>dựng</a:t>
            </a:r>
            <a:endParaRPr lang="vi-VN" altLang="zh-CN" sz="1400" dirty="0">
              <a:solidFill>
                <a:schemeClr val="tx1">
                  <a:lumMod val="85000"/>
                  <a:lumOff val="15000"/>
                </a:schemeClr>
              </a:solidFill>
              <a:latin typeface="Calibri" panose="020F0502020204030204" charset="0"/>
              <a:ea typeface="Calibri" panose="020F0502020204030204" charset="0"/>
              <a:cs typeface="Calibri" panose="020F0502020204030204" charset="0"/>
              <a:sym typeface="SimSun" panose="02010600030101010101" pitchFamily="2" charset="-122"/>
            </a:endParaRPr>
          </a:p>
          <a:p>
            <a:pPr marL="342900" lvl="0" indent="-342900" algn="just">
              <a:lnSpc>
                <a:spcPct val="120000"/>
              </a:lnSpc>
              <a:buFont typeface="Arial" panose="020B0604020202020204" pitchFamily="34" charset="0"/>
              <a:buChar char="•"/>
            </a:pPr>
            <a:r>
              <a:rPr lang="vi-VN" altLang="zh-CN" sz="1400" dirty="0">
                <a:solidFill>
                  <a:schemeClr val="tx1">
                    <a:lumMod val="85000"/>
                    <a:lumOff val="15000"/>
                  </a:schemeClr>
                </a:solidFill>
                <a:latin typeface="Calibri" panose="020F0502020204030204" charset="0"/>
                <a:ea typeface="Calibri" panose="020F0502020204030204" charset="0"/>
                <a:cs typeface="Calibri" panose="020F0502020204030204" charset="0"/>
                <a:sym typeface="SimSun" panose="02010600030101010101" pitchFamily="2" charset="-122"/>
              </a:rPr>
              <a:t>Thời gian làm việc tổng cộng 205 tiếng (25/09 - 15/</a:t>
            </a:r>
            <a:r>
              <a:rPr lang="vi-VN" altLang="zh-CN" sz="1400" dirty="0">
                <a:solidFill>
                  <a:schemeClr val="tx1">
                    <a:lumMod val="85000"/>
                    <a:lumOff val="15000"/>
                  </a:schemeClr>
                </a:solidFill>
                <a:latin typeface="Calibri" panose="020F0502020204030204" charset="0"/>
                <a:ea typeface="Calibri" panose="020F0502020204030204" charset="0"/>
                <a:cs typeface="Calibri" panose="020F0502020204030204" charset="0"/>
                <a:sym typeface="SimSun" panose="02010600030101010101" pitchFamily="2" charset="-122"/>
              </a:rPr>
              <a:t>10)</a:t>
            </a:r>
            <a:endParaRPr lang="vi-VN" altLang="zh-CN" sz="1400" dirty="0">
              <a:solidFill>
                <a:schemeClr val="tx1">
                  <a:lumMod val="85000"/>
                  <a:lumOff val="15000"/>
                </a:schemeClr>
              </a:solidFill>
              <a:latin typeface="Calibri" panose="020F0502020204030204" charset="0"/>
              <a:ea typeface="Calibri" panose="020F0502020204030204" charset="0"/>
              <a:cs typeface="Calibri" panose="020F0502020204030204" charset="0"/>
              <a:sym typeface="SimSun" panose="02010600030101010101" pitchFamily="2" charset="-122"/>
            </a:endParaRPr>
          </a:p>
        </p:txBody>
      </p:sp>
      <p:cxnSp>
        <p:nvCxnSpPr>
          <p:cNvPr id="18" name="直接连接符 17"/>
          <p:cNvCxnSpPr/>
          <p:nvPr/>
        </p:nvCxnSpPr>
        <p:spPr>
          <a:xfrm>
            <a:off x="3956050" y="757555"/>
            <a:ext cx="0" cy="965835"/>
          </a:xfrm>
          <a:prstGeom prst="line">
            <a:avLst/>
          </a:prstGeom>
          <a:ln>
            <a:solidFill>
              <a:schemeClr val="tx1">
                <a:lumMod val="75000"/>
                <a:lumOff val="2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36" name="文本框 20"/>
          <p:cNvSpPr txBox="1"/>
          <p:nvPr/>
        </p:nvSpPr>
        <p:spPr>
          <a:xfrm flipH="1">
            <a:off x="1502410" y="757555"/>
            <a:ext cx="2305050" cy="460375"/>
          </a:xfrm>
          <a:prstGeom prst="rect">
            <a:avLst/>
          </a:prstGeom>
          <a:noFill/>
          <a:ln w="9525">
            <a:noFill/>
            <a:miter/>
          </a:ln>
          <a:effectLst>
            <a:outerShdw sx="999" sy="999" algn="ctr" rotWithShape="0">
              <a:srgbClr val="000000"/>
            </a:outerShdw>
          </a:effectLst>
        </p:spPr>
        <p:txBody>
          <a:bodyPr wrap="square" anchor="t">
            <a:spAutoFit/>
          </a:bodyPr>
          <a:lstStyle/>
          <a:p>
            <a:pPr lvl="0" algn="r"/>
            <a:r>
              <a:rPr lang="vi-VN" altLang="zh-CN" sz="2400">
                <a:solidFill>
                  <a:schemeClr val="tx1">
                    <a:lumMod val="85000"/>
                    <a:lumOff val="15000"/>
                  </a:schemeClr>
                </a:solidFill>
                <a:latin typeface="Calibri" panose="020F0502020204030204" charset="0"/>
                <a:ea typeface="Calibri" panose="020F0502020204030204" charset="0"/>
                <a:cs typeface="Calibri" panose="020F0502020204030204" charset="0"/>
                <a:sym typeface="Arial" panose="020B0604020202020204" pitchFamily="34" charset="0"/>
              </a:rPr>
              <a:t>Sprint </a:t>
            </a:r>
            <a:r>
              <a:rPr lang="vi-VN" altLang="zh-CN" sz="2400">
                <a:solidFill>
                  <a:schemeClr val="tx1">
                    <a:lumMod val="85000"/>
                    <a:lumOff val="15000"/>
                  </a:schemeClr>
                </a:solidFill>
                <a:latin typeface="Calibri" panose="020F0502020204030204" charset="0"/>
                <a:ea typeface="Calibri" panose="020F0502020204030204" charset="0"/>
                <a:cs typeface="Calibri" panose="020F0502020204030204" charset="0"/>
                <a:sym typeface="Arial" panose="020B0604020202020204" pitchFamily="34" charset="0"/>
              </a:rPr>
              <a:t>1</a:t>
            </a:r>
            <a:endParaRPr lang="vi-VN" altLang="zh-CN" sz="2400">
              <a:solidFill>
                <a:schemeClr val="tx1">
                  <a:lumMod val="85000"/>
                  <a:lumOff val="15000"/>
                </a:schemeClr>
              </a:solidFill>
              <a:latin typeface="Calibri" panose="020F0502020204030204" charset="0"/>
              <a:ea typeface="Calibri" panose="020F0502020204030204" charset="0"/>
              <a:cs typeface="Calibri" panose="020F0502020204030204" charset="0"/>
              <a:sym typeface="Arial" panose="020B0604020202020204" pitchFamily="34" charset="0"/>
            </a:endParaRPr>
          </a:p>
        </p:txBody>
      </p:sp>
      <p:grpSp>
        <p:nvGrpSpPr>
          <p:cNvPr id="42" name="Group 41"/>
          <p:cNvGrpSpPr/>
          <p:nvPr/>
        </p:nvGrpSpPr>
        <p:grpSpPr>
          <a:xfrm>
            <a:off x="1087755" y="2045970"/>
            <a:ext cx="2344420" cy="4053840"/>
            <a:chOff x="1713" y="3222"/>
            <a:chExt cx="3692" cy="6384"/>
          </a:xfrm>
        </p:grpSpPr>
        <p:sp>
          <p:nvSpPr>
            <p:cNvPr id="2" name="矩形 1"/>
            <p:cNvSpPr/>
            <p:nvPr/>
          </p:nvSpPr>
          <p:spPr>
            <a:xfrm>
              <a:off x="1713" y="3222"/>
              <a:ext cx="3693" cy="2201"/>
            </a:xfrm>
            <a:prstGeom prst="rect">
              <a:avLst/>
            </a:prstGeom>
            <a:blipFill rotWithShape="1">
              <a:blip r:embed="rId1"/>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Calibri" panose="020F0502020204030204" charset="0"/>
                <a:cs typeface="Calibri" panose="020F0502020204030204" charset="0"/>
              </a:endParaRPr>
            </a:p>
          </p:txBody>
        </p:sp>
        <p:sp>
          <p:nvSpPr>
            <p:cNvPr id="8" name="矩形 7"/>
            <p:cNvSpPr/>
            <p:nvPr/>
          </p:nvSpPr>
          <p:spPr>
            <a:xfrm>
              <a:off x="1713" y="5420"/>
              <a:ext cx="3693" cy="4187"/>
            </a:xfrm>
            <a:prstGeom prst="rect">
              <a:avLst/>
            </a:prstGeom>
            <a:solidFill>
              <a:srgbClr val="5E26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Calibri" panose="020F0502020204030204" charset="0"/>
                <a:cs typeface="Calibri" panose="020F0502020204030204" charset="0"/>
              </a:endParaRPr>
            </a:p>
          </p:txBody>
        </p:sp>
      </p:grpSp>
      <p:grpSp>
        <p:nvGrpSpPr>
          <p:cNvPr id="43" name="Group 42"/>
          <p:cNvGrpSpPr/>
          <p:nvPr/>
        </p:nvGrpSpPr>
        <p:grpSpPr>
          <a:xfrm>
            <a:off x="3644900" y="2045970"/>
            <a:ext cx="2344420" cy="4053840"/>
            <a:chOff x="5740" y="3222"/>
            <a:chExt cx="3692" cy="6384"/>
          </a:xfrm>
        </p:grpSpPr>
        <p:sp>
          <p:nvSpPr>
            <p:cNvPr id="3" name="矩形 2"/>
            <p:cNvSpPr/>
            <p:nvPr/>
          </p:nvSpPr>
          <p:spPr>
            <a:xfrm>
              <a:off x="5740" y="3222"/>
              <a:ext cx="3693" cy="2201"/>
            </a:xfrm>
            <a:prstGeom prst="rect">
              <a:avLst/>
            </a:prstGeom>
            <a:blipFill rotWithShape="1">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Calibri" panose="020F0502020204030204" charset="0"/>
                <a:cs typeface="Calibri" panose="020F0502020204030204" charset="0"/>
              </a:endParaRPr>
            </a:p>
          </p:txBody>
        </p:sp>
        <p:sp>
          <p:nvSpPr>
            <p:cNvPr id="9" name="矩形 8"/>
            <p:cNvSpPr/>
            <p:nvPr/>
          </p:nvSpPr>
          <p:spPr>
            <a:xfrm>
              <a:off x="5740" y="5420"/>
              <a:ext cx="3693" cy="4187"/>
            </a:xfrm>
            <a:prstGeom prst="rect">
              <a:avLst/>
            </a:prstGeom>
            <a:solidFill>
              <a:srgbClr val="5E26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Calibri" panose="020F0502020204030204" charset="0"/>
                <a:cs typeface="Calibri" panose="020F0502020204030204" charset="0"/>
              </a:endParaRPr>
            </a:p>
          </p:txBody>
        </p:sp>
      </p:grpSp>
      <p:grpSp>
        <p:nvGrpSpPr>
          <p:cNvPr id="44" name="Group 43"/>
          <p:cNvGrpSpPr/>
          <p:nvPr/>
        </p:nvGrpSpPr>
        <p:grpSpPr>
          <a:xfrm>
            <a:off x="6202045" y="2045970"/>
            <a:ext cx="2344420" cy="4053840"/>
            <a:chOff x="9767" y="3222"/>
            <a:chExt cx="3692" cy="6384"/>
          </a:xfrm>
        </p:grpSpPr>
        <p:sp>
          <p:nvSpPr>
            <p:cNvPr id="4" name="矩形 3"/>
            <p:cNvSpPr/>
            <p:nvPr/>
          </p:nvSpPr>
          <p:spPr>
            <a:xfrm>
              <a:off x="9767" y="3222"/>
              <a:ext cx="3693" cy="2201"/>
            </a:xfrm>
            <a:prstGeom prst="rect">
              <a:avLst/>
            </a:prstGeom>
            <a:blipFill rotWithShape="1">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Calibri" panose="020F0502020204030204" charset="0"/>
                <a:cs typeface="Calibri" panose="020F0502020204030204" charset="0"/>
              </a:endParaRPr>
            </a:p>
          </p:txBody>
        </p:sp>
        <p:sp>
          <p:nvSpPr>
            <p:cNvPr id="10" name="矩形 9"/>
            <p:cNvSpPr/>
            <p:nvPr/>
          </p:nvSpPr>
          <p:spPr>
            <a:xfrm>
              <a:off x="9767" y="5420"/>
              <a:ext cx="3693" cy="4187"/>
            </a:xfrm>
            <a:prstGeom prst="rect">
              <a:avLst/>
            </a:prstGeom>
            <a:solidFill>
              <a:srgbClr val="5E26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Calibri" panose="020F0502020204030204" charset="0"/>
                <a:cs typeface="Calibri" panose="020F0502020204030204" charset="0"/>
              </a:endParaRPr>
            </a:p>
          </p:txBody>
        </p:sp>
      </p:grpSp>
      <p:sp>
        <p:nvSpPr>
          <p:cNvPr id="27" name="文本框 22"/>
          <p:cNvSpPr txBox="1"/>
          <p:nvPr/>
        </p:nvSpPr>
        <p:spPr>
          <a:xfrm flipH="1">
            <a:off x="1316355" y="4890770"/>
            <a:ext cx="1993900" cy="866140"/>
          </a:xfrm>
          <a:prstGeom prst="rect">
            <a:avLst/>
          </a:prstGeom>
          <a:noFill/>
          <a:ln w="9525">
            <a:noFill/>
            <a:miter/>
          </a:ln>
          <a:effectLst>
            <a:outerShdw sx="999" sy="999" algn="ctr" rotWithShape="0">
              <a:srgbClr val="000000"/>
            </a:outerShdw>
          </a:effectLst>
        </p:spPr>
        <p:txBody>
          <a:bodyPr wrap="square" anchor="t">
            <a:spAutoFit/>
          </a:bodyPr>
          <a:lstStyle/>
          <a:p>
            <a:pPr lvl="0" algn="l">
              <a:lnSpc>
                <a:spcPct val="120000"/>
              </a:lnSpc>
            </a:pPr>
            <a:r>
              <a:rPr lang="vi-VN" altLang="zh-CN" sz="1400" dirty="0">
                <a:solidFill>
                  <a:schemeClr val="bg1"/>
                </a:solidFill>
                <a:latin typeface="Calibri" panose="020F0502020204030204" charset="0"/>
                <a:ea typeface="Calibri" panose="020F0502020204030204" charset="0"/>
                <a:cs typeface="Calibri" panose="020F0502020204030204" charset="0"/>
                <a:sym typeface="SimSun" panose="02010600030101010101" pitchFamily="2" charset="-122"/>
              </a:rPr>
              <a:t>Thời gian dự kiến:  26</a:t>
            </a:r>
            <a:r>
              <a:rPr lang="vi-VN" altLang="zh-CN" sz="1400" dirty="0">
                <a:solidFill>
                  <a:schemeClr val="bg1"/>
                </a:solidFill>
                <a:latin typeface="Calibri" panose="020F0502020204030204" charset="0"/>
                <a:ea typeface="Calibri" panose="020F0502020204030204" charset="0"/>
                <a:cs typeface="Calibri" panose="020F0502020204030204" charset="0"/>
                <a:sym typeface="SimSun" panose="02010600030101010101" pitchFamily="2" charset="-122"/>
              </a:rPr>
              <a:t>h</a:t>
            </a:r>
            <a:endParaRPr lang="vi-VN" altLang="zh-CN" sz="1400" dirty="0">
              <a:solidFill>
                <a:schemeClr val="bg1"/>
              </a:solidFill>
              <a:latin typeface="Calibri" panose="020F0502020204030204" charset="0"/>
              <a:ea typeface="Calibri" panose="020F0502020204030204" charset="0"/>
              <a:cs typeface="Calibri" panose="020F0502020204030204" charset="0"/>
              <a:sym typeface="SimSun" panose="02010600030101010101" pitchFamily="2" charset="-122"/>
            </a:endParaRPr>
          </a:p>
          <a:p>
            <a:pPr lvl="0" algn="l">
              <a:lnSpc>
                <a:spcPct val="120000"/>
              </a:lnSpc>
            </a:pPr>
            <a:r>
              <a:rPr lang="vi-VN" altLang="zh-CN" sz="1400" dirty="0">
                <a:solidFill>
                  <a:schemeClr val="bg1"/>
                </a:solidFill>
                <a:latin typeface="Calibri" panose="020F0502020204030204" charset="0"/>
                <a:ea typeface="Calibri" panose="020F0502020204030204" charset="0"/>
                <a:cs typeface="Calibri" panose="020F0502020204030204" charset="0"/>
                <a:sym typeface="SimSun" panose="02010600030101010101" pitchFamily="2" charset="-122"/>
              </a:rPr>
              <a:t>Người </a:t>
            </a:r>
            <a:r>
              <a:rPr lang="vi-VN" altLang="zh-CN" sz="1400" dirty="0">
                <a:solidFill>
                  <a:schemeClr val="bg1"/>
                </a:solidFill>
                <a:latin typeface="Calibri" panose="020F0502020204030204" charset="0"/>
                <a:ea typeface="Calibri" panose="020F0502020204030204" charset="0"/>
                <a:cs typeface="Calibri" panose="020F0502020204030204" charset="0"/>
                <a:sym typeface="SimSun" panose="02010600030101010101" pitchFamily="2" charset="-122"/>
              </a:rPr>
              <a:t>phụ trách </a:t>
            </a:r>
            <a:r>
              <a:rPr lang="vi-VN" altLang="zh-CN" sz="1400" dirty="0">
                <a:solidFill>
                  <a:schemeClr val="bg1"/>
                </a:solidFill>
                <a:latin typeface="Calibri" panose="020F0502020204030204" charset="0"/>
                <a:ea typeface="Calibri" panose="020F0502020204030204" charset="0"/>
                <a:cs typeface="Calibri" panose="020F0502020204030204" charset="0"/>
                <a:sym typeface="SimSun" panose="02010600030101010101" pitchFamily="2" charset="-122"/>
              </a:rPr>
              <a:t>chính:</a:t>
            </a:r>
            <a:endParaRPr lang="vi-VN" altLang="zh-CN" sz="1400" dirty="0">
              <a:solidFill>
                <a:schemeClr val="bg1"/>
              </a:solidFill>
              <a:latin typeface="Calibri" panose="020F0502020204030204" charset="0"/>
              <a:ea typeface="Calibri" panose="020F0502020204030204" charset="0"/>
              <a:cs typeface="Calibri" panose="020F0502020204030204" charset="0"/>
              <a:sym typeface="SimSun" panose="02010600030101010101" pitchFamily="2" charset="-122"/>
            </a:endParaRPr>
          </a:p>
          <a:p>
            <a:pPr lvl="0" algn="l">
              <a:lnSpc>
                <a:spcPct val="120000"/>
              </a:lnSpc>
            </a:pPr>
            <a:r>
              <a:rPr lang="vi-VN" altLang="zh-CN" sz="1400" dirty="0">
                <a:solidFill>
                  <a:schemeClr val="bg1"/>
                </a:solidFill>
                <a:latin typeface="Calibri" panose="020F0502020204030204" charset="0"/>
                <a:ea typeface="Calibri" panose="020F0502020204030204" charset="0"/>
                <a:cs typeface="Calibri" panose="020F0502020204030204" charset="0"/>
                <a:sym typeface="SimSun" panose="02010600030101010101" pitchFamily="2" charset="-122"/>
              </a:rPr>
              <a:t>Hồ Sĩ </a:t>
            </a:r>
            <a:r>
              <a:rPr lang="vi-VN" altLang="zh-CN" sz="1400" dirty="0">
                <a:solidFill>
                  <a:schemeClr val="bg1"/>
                </a:solidFill>
                <a:latin typeface="Calibri" panose="020F0502020204030204" charset="0"/>
                <a:ea typeface="Calibri" panose="020F0502020204030204" charset="0"/>
                <a:cs typeface="Calibri" panose="020F0502020204030204" charset="0"/>
                <a:sym typeface="SimSun" panose="02010600030101010101" pitchFamily="2" charset="-122"/>
              </a:rPr>
              <a:t>Đức</a:t>
            </a:r>
            <a:endParaRPr lang="vi-VN" altLang="zh-CN" sz="1400" dirty="0">
              <a:solidFill>
                <a:schemeClr val="bg1"/>
              </a:solidFill>
              <a:latin typeface="Calibri" panose="020F0502020204030204" charset="0"/>
              <a:ea typeface="Calibri" panose="020F0502020204030204" charset="0"/>
              <a:cs typeface="Calibri" panose="020F0502020204030204" charset="0"/>
              <a:sym typeface="SimSun" panose="02010600030101010101" pitchFamily="2" charset="-122"/>
            </a:endParaRPr>
          </a:p>
        </p:txBody>
      </p:sp>
      <p:sp>
        <p:nvSpPr>
          <p:cNvPr id="35" name="文本框 20"/>
          <p:cNvSpPr txBox="1"/>
          <p:nvPr/>
        </p:nvSpPr>
        <p:spPr>
          <a:xfrm flipH="1">
            <a:off x="1501775" y="4526915"/>
            <a:ext cx="1591310" cy="368300"/>
          </a:xfrm>
          <a:prstGeom prst="rect">
            <a:avLst/>
          </a:prstGeom>
          <a:noFill/>
          <a:ln w="9525">
            <a:noFill/>
            <a:miter/>
          </a:ln>
          <a:effectLst>
            <a:outerShdw sx="999" sy="999" algn="ctr" rotWithShape="0">
              <a:srgbClr val="000000"/>
            </a:outerShdw>
          </a:effectLst>
        </p:spPr>
        <p:txBody>
          <a:bodyPr wrap="square" anchor="t">
            <a:spAutoFit/>
          </a:bodyPr>
          <a:lstStyle/>
          <a:p>
            <a:pPr lvl="0" algn="ctr"/>
            <a:r>
              <a:rPr lang="vi-VN" altLang="en-US">
                <a:solidFill>
                  <a:schemeClr val="bg1"/>
                </a:solidFill>
                <a:latin typeface="Calibri" panose="020F0502020204030204" charset="0"/>
                <a:ea typeface="Calibri" panose="020F0502020204030204" charset="0"/>
                <a:cs typeface="Calibri" panose="020F0502020204030204" charset="0"/>
                <a:sym typeface="Arial" panose="020B0604020202020204" pitchFamily="34" charset="0"/>
              </a:rPr>
              <a:t>ĐĂNG </a:t>
            </a:r>
            <a:r>
              <a:rPr lang="vi-VN" altLang="en-US">
                <a:solidFill>
                  <a:schemeClr val="bg1"/>
                </a:solidFill>
                <a:latin typeface="Calibri" panose="020F0502020204030204" charset="0"/>
                <a:ea typeface="Calibri" panose="020F0502020204030204" charset="0"/>
                <a:cs typeface="Calibri" panose="020F0502020204030204" charset="0"/>
                <a:sym typeface="Arial" panose="020B0604020202020204" pitchFamily="34" charset="0"/>
              </a:rPr>
              <a:t>KÝ</a:t>
            </a:r>
            <a:endParaRPr lang="vi-VN" altLang="en-US">
              <a:solidFill>
                <a:schemeClr val="bg1"/>
              </a:solidFill>
              <a:latin typeface="Calibri" panose="020F0502020204030204" charset="0"/>
              <a:ea typeface="Calibri" panose="020F0502020204030204" charset="0"/>
              <a:cs typeface="Calibri" panose="020F0502020204030204" charset="0"/>
              <a:sym typeface="Arial" panose="020B0604020202020204" pitchFamily="34" charset="0"/>
            </a:endParaRPr>
          </a:p>
        </p:txBody>
      </p:sp>
      <p:sp>
        <p:nvSpPr>
          <p:cNvPr id="12" name="文本框 22"/>
          <p:cNvSpPr txBox="1"/>
          <p:nvPr/>
        </p:nvSpPr>
        <p:spPr>
          <a:xfrm flipH="1">
            <a:off x="3825875" y="4890770"/>
            <a:ext cx="1993900" cy="866140"/>
          </a:xfrm>
          <a:prstGeom prst="rect">
            <a:avLst/>
          </a:prstGeom>
          <a:noFill/>
          <a:ln w="9525">
            <a:noFill/>
            <a:miter/>
          </a:ln>
          <a:effectLst>
            <a:outerShdw sx="999" sy="999" algn="ctr" rotWithShape="0">
              <a:srgbClr val="000000"/>
            </a:outerShdw>
          </a:effectLst>
        </p:spPr>
        <p:txBody>
          <a:bodyPr wrap="square" anchor="t">
            <a:spAutoFit/>
          </a:bodyPr>
          <a:lstStyle/>
          <a:p>
            <a:pPr lvl="0" algn="l">
              <a:lnSpc>
                <a:spcPct val="120000"/>
              </a:lnSpc>
            </a:pPr>
            <a:r>
              <a:rPr lang="vi-VN" altLang="zh-CN" sz="1400" dirty="0">
                <a:solidFill>
                  <a:schemeClr val="bg1"/>
                </a:solidFill>
                <a:latin typeface="Calibri" panose="020F0502020204030204" charset="0"/>
                <a:ea typeface="Calibri" panose="020F0502020204030204" charset="0"/>
                <a:cs typeface="Calibri" panose="020F0502020204030204" charset="0"/>
                <a:sym typeface="SimSun" panose="02010600030101010101" pitchFamily="2" charset="-122"/>
              </a:rPr>
              <a:t>Thời gian dự kiến: </a:t>
            </a:r>
            <a:r>
              <a:rPr lang="vi-VN" altLang="zh-CN" sz="1400" dirty="0">
                <a:solidFill>
                  <a:schemeClr val="bg1"/>
                </a:solidFill>
                <a:latin typeface="Calibri" panose="020F0502020204030204" charset="0"/>
                <a:ea typeface="Calibri" panose="020F0502020204030204" charset="0"/>
                <a:cs typeface="Calibri" panose="020F0502020204030204" charset="0"/>
                <a:sym typeface="SimSun" panose="02010600030101010101" pitchFamily="2" charset="-122"/>
              </a:rPr>
              <a:t>29h</a:t>
            </a:r>
            <a:endParaRPr lang="vi-VN" altLang="zh-CN" sz="1400" dirty="0">
              <a:solidFill>
                <a:schemeClr val="bg1"/>
              </a:solidFill>
              <a:latin typeface="Calibri" panose="020F0502020204030204" charset="0"/>
              <a:ea typeface="Calibri" panose="020F0502020204030204" charset="0"/>
              <a:cs typeface="Calibri" panose="020F0502020204030204" charset="0"/>
              <a:sym typeface="SimSun" panose="02010600030101010101" pitchFamily="2" charset="-122"/>
            </a:endParaRPr>
          </a:p>
          <a:p>
            <a:pPr lvl="0" algn="l">
              <a:lnSpc>
                <a:spcPct val="120000"/>
              </a:lnSpc>
            </a:pPr>
            <a:r>
              <a:rPr lang="vi-VN" altLang="zh-CN" sz="1400" dirty="0">
                <a:solidFill>
                  <a:schemeClr val="bg1"/>
                </a:solidFill>
                <a:latin typeface="Calibri" panose="020F0502020204030204" charset="0"/>
                <a:ea typeface="Calibri" panose="020F0502020204030204" charset="0"/>
                <a:cs typeface="Calibri" panose="020F0502020204030204" charset="0"/>
                <a:sym typeface="SimSun" panose="02010600030101010101" pitchFamily="2" charset="-122"/>
              </a:rPr>
              <a:t>Người phụ trách </a:t>
            </a:r>
            <a:r>
              <a:rPr lang="vi-VN" altLang="zh-CN" sz="1400" dirty="0">
                <a:solidFill>
                  <a:schemeClr val="bg1"/>
                </a:solidFill>
                <a:latin typeface="Calibri" panose="020F0502020204030204" charset="0"/>
                <a:ea typeface="Calibri" panose="020F0502020204030204" charset="0"/>
                <a:cs typeface="Calibri" panose="020F0502020204030204" charset="0"/>
                <a:sym typeface="SimSun" panose="02010600030101010101" pitchFamily="2" charset="-122"/>
              </a:rPr>
              <a:t>chính:</a:t>
            </a:r>
            <a:endParaRPr lang="vi-VN" altLang="zh-CN" sz="1400" dirty="0">
              <a:solidFill>
                <a:schemeClr val="bg1"/>
              </a:solidFill>
              <a:latin typeface="Calibri" panose="020F0502020204030204" charset="0"/>
              <a:ea typeface="Calibri" panose="020F0502020204030204" charset="0"/>
              <a:cs typeface="Calibri" panose="020F0502020204030204" charset="0"/>
              <a:sym typeface="SimSun" panose="02010600030101010101" pitchFamily="2" charset="-122"/>
            </a:endParaRPr>
          </a:p>
          <a:p>
            <a:pPr lvl="0" algn="l">
              <a:lnSpc>
                <a:spcPct val="120000"/>
              </a:lnSpc>
            </a:pPr>
            <a:r>
              <a:rPr lang="vi-VN" altLang="zh-CN" sz="1400" dirty="0">
                <a:solidFill>
                  <a:schemeClr val="bg1"/>
                </a:solidFill>
                <a:latin typeface="Calibri" panose="020F0502020204030204" charset="0"/>
                <a:ea typeface="Calibri" panose="020F0502020204030204" charset="0"/>
                <a:cs typeface="Calibri" panose="020F0502020204030204" charset="0"/>
                <a:sym typeface="SimSun" panose="02010600030101010101" pitchFamily="2" charset="-122"/>
              </a:rPr>
              <a:t>Khánh Duy, Tấn Khán</a:t>
            </a:r>
            <a:r>
              <a:rPr lang="vi-VN" altLang="zh-CN" sz="1400" dirty="0">
                <a:solidFill>
                  <a:schemeClr val="bg1"/>
                </a:solidFill>
                <a:latin typeface="Calibri" panose="020F0502020204030204" charset="0"/>
                <a:ea typeface="Calibri" panose="020F0502020204030204" charset="0"/>
                <a:cs typeface="Calibri" panose="020F0502020204030204" charset="0"/>
                <a:sym typeface="SimSun" panose="02010600030101010101" pitchFamily="2" charset="-122"/>
              </a:rPr>
              <a:t>h</a:t>
            </a:r>
            <a:endParaRPr lang="vi-VN" altLang="zh-CN" sz="1400" dirty="0">
              <a:solidFill>
                <a:schemeClr val="bg1"/>
              </a:solidFill>
              <a:latin typeface="Calibri" panose="020F0502020204030204" charset="0"/>
              <a:ea typeface="Calibri" panose="020F0502020204030204" charset="0"/>
              <a:cs typeface="Calibri" panose="020F0502020204030204" charset="0"/>
              <a:sym typeface="SimSun" panose="02010600030101010101" pitchFamily="2" charset="-122"/>
            </a:endParaRPr>
          </a:p>
        </p:txBody>
      </p:sp>
      <p:sp>
        <p:nvSpPr>
          <p:cNvPr id="14" name="文本框 20"/>
          <p:cNvSpPr txBox="1"/>
          <p:nvPr/>
        </p:nvSpPr>
        <p:spPr>
          <a:xfrm flipH="1">
            <a:off x="4011295" y="4526915"/>
            <a:ext cx="1591310" cy="368300"/>
          </a:xfrm>
          <a:prstGeom prst="rect">
            <a:avLst/>
          </a:prstGeom>
          <a:noFill/>
          <a:ln w="9525">
            <a:noFill/>
            <a:miter/>
          </a:ln>
          <a:effectLst>
            <a:outerShdw sx="999" sy="999" algn="ctr" rotWithShape="0">
              <a:srgbClr val="000000"/>
            </a:outerShdw>
          </a:effectLst>
        </p:spPr>
        <p:txBody>
          <a:bodyPr wrap="square" anchor="t">
            <a:spAutoFit/>
          </a:bodyPr>
          <a:lstStyle/>
          <a:p>
            <a:pPr lvl="0" algn="ctr"/>
            <a:r>
              <a:rPr lang="vi-VN" altLang="en-US">
                <a:solidFill>
                  <a:schemeClr val="bg1"/>
                </a:solidFill>
                <a:latin typeface="Calibri" panose="020F0502020204030204" charset="0"/>
                <a:ea typeface="Calibri" panose="020F0502020204030204" charset="0"/>
                <a:cs typeface="Calibri" panose="020F0502020204030204" charset="0"/>
                <a:sym typeface="Arial" panose="020B0604020202020204" pitchFamily="34" charset="0"/>
              </a:rPr>
              <a:t>ĐĂNG </a:t>
            </a:r>
            <a:r>
              <a:rPr lang="vi-VN" altLang="en-US">
                <a:solidFill>
                  <a:schemeClr val="bg1"/>
                </a:solidFill>
                <a:latin typeface="Calibri" panose="020F0502020204030204" charset="0"/>
                <a:ea typeface="Calibri" panose="020F0502020204030204" charset="0"/>
                <a:cs typeface="Calibri" panose="020F0502020204030204" charset="0"/>
                <a:sym typeface="Arial" panose="020B0604020202020204" pitchFamily="34" charset="0"/>
              </a:rPr>
              <a:t>NHẬP</a:t>
            </a:r>
            <a:endParaRPr lang="vi-VN" altLang="en-US">
              <a:solidFill>
                <a:schemeClr val="bg1"/>
              </a:solidFill>
              <a:latin typeface="Calibri" panose="020F0502020204030204" charset="0"/>
              <a:ea typeface="Calibri" panose="020F0502020204030204" charset="0"/>
              <a:cs typeface="Calibri" panose="020F0502020204030204" charset="0"/>
              <a:sym typeface="Arial" panose="020B0604020202020204" pitchFamily="34" charset="0"/>
            </a:endParaRPr>
          </a:p>
        </p:txBody>
      </p:sp>
      <p:sp>
        <p:nvSpPr>
          <p:cNvPr id="15" name="文本框 22"/>
          <p:cNvSpPr txBox="1"/>
          <p:nvPr/>
        </p:nvSpPr>
        <p:spPr>
          <a:xfrm flipH="1">
            <a:off x="6393180" y="4890770"/>
            <a:ext cx="1993900" cy="866140"/>
          </a:xfrm>
          <a:prstGeom prst="rect">
            <a:avLst/>
          </a:prstGeom>
          <a:noFill/>
          <a:ln w="9525">
            <a:noFill/>
            <a:miter/>
          </a:ln>
          <a:effectLst>
            <a:outerShdw sx="999" sy="999" algn="ctr" rotWithShape="0">
              <a:srgbClr val="000000"/>
            </a:outerShdw>
          </a:effectLst>
        </p:spPr>
        <p:txBody>
          <a:bodyPr wrap="square" anchor="t">
            <a:spAutoFit/>
          </a:bodyPr>
          <a:lstStyle/>
          <a:p>
            <a:pPr lvl="0" algn="l">
              <a:lnSpc>
                <a:spcPct val="120000"/>
              </a:lnSpc>
            </a:pPr>
            <a:r>
              <a:rPr lang="vi-VN" altLang="zh-CN" sz="1400" dirty="0">
                <a:solidFill>
                  <a:schemeClr val="bg1"/>
                </a:solidFill>
                <a:latin typeface="Calibri" panose="020F0502020204030204" charset="0"/>
                <a:ea typeface="Calibri" panose="020F0502020204030204" charset="0"/>
                <a:cs typeface="Calibri" panose="020F0502020204030204" charset="0"/>
                <a:sym typeface="SimSun" panose="02010600030101010101" pitchFamily="2" charset="-122"/>
              </a:rPr>
              <a:t>Thời gian dự kiến: </a:t>
            </a:r>
            <a:r>
              <a:rPr lang="vi-VN" altLang="zh-CN" sz="1400" dirty="0">
                <a:solidFill>
                  <a:schemeClr val="bg1"/>
                </a:solidFill>
                <a:latin typeface="Calibri" panose="020F0502020204030204" charset="0"/>
                <a:ea typeface="Calibri" panose="020F0502020204030204" charset="0"/>
                <a:cs typeface="Calibri" panose="020F0502020204030204" charset="0"/>
                <a:sym typeface="SimSun" panose="02010600030101010101" pitchFamily="2" charset="-122"/>
              </a:rPr>
              <a:t>35h</a:t>
            </a:r>
            <a:endParaRPr lang="vi-VN" altLang="zh-CN" sz="1400" dirty="0">
              <a:solidFill>
                <a:schemeClr val="bg1"/>
              </a:solidFill>
              <a:latin typeface="Calibri" panose="020F0502020204030204" charset="0"/>
              <a:ea typeface="Calibri" panose="020F0502020204030204" charset="0"/>
              <a:cs typeface="Calibri" panose="020F0502020204030204" charset="0"/>
              <a:sym typeface="SimSun" panose="02010600030101010101" pitchFamily="2" charset="-122"/>
            </a:endParaRPr>
          </a:p>
          <a:p>
            <a:pPr lvl="0" algn="l">
              <a:lnSpc>
                <a:spcPct val="120000"/>
              </a:lnSpc>
            </a:pPr>
            <a:r>
              <a:rPr lang="vi-VN" altLang="zh-CN" sz="1400" dirty="0">
                <a:solidFill>
                  <a:schemeClr val="bg1"/>
                </a:solidFill>
                <a:latin typeface="Calibri" panose="020F0502020204030204" charset="0"/>
                <a:ea typeface="Calibri" panose="020F0502020204030204" charset="0"/>
                <a:cs typeface="Calibri" panose="020F0502020204030204" charset="0"/>
                <a:sym typeface="SimSun" panose="02010600030101010101" pitchFamily="2" charset="-122"/>
              </a:rPr>
              <a:t>Người phụ trách </a:t>
            </a:r>
            <a:r>
              <a:rPr lang="vi-VN" altLang="zh-CN" sz="1400" dirty="0">
                <a:solidFill>
                  <a:schemeClr val="bg1"/>
                </a:solidFill>
                <a:latin typeface="Calibri" panose="020F0502020204030204" charset="0"/>
                <a:ea typeface="Calibri" panose="020F0502020204030204" charset="0"/>
                <a:cs typeface="Calibri" panose="020F0502020204030204" charset="0"/>
                <a:sym typeface="SimSun" panose="02010600030101010101" pitchFamily="2" charset="-122"/>
              </a:rPr>
              <a:t>chính:</a:t>
            </a:r>
            <a:endParaRPr lang="vi-VN" altLang="zh-CN" sz="1400" dirty="0">
              <a:solidFill>
                <a:schemeClr val="bg1"/>
              </a:solidFill>
              <a:latin typeface="Calibri" panose="020F0502020204030204" charset="0"/>
              <a:ea typeface="Calibri" panose="020F0502020204030204" charset="0"/>
              <a:cs typeface="Calibri" panose="020F0502020204030204" charset="0"/>
              <a:sym typeface="SimSun" panose="02010600030101010101" pitchFamily="2" charset="-122"/>
            </a:endParaRPr>
          </a:p>
          <a:p>
            <a:pPr lvl="0" algn="l">
              <a:lnSpc>
                <a:spcPct val="120000"/>
              </a:lnSpc>
            </a:pPr>
            <a:r>
              <a:rPr lang="vi-VN" altLang="zh-CN" sz="1400" dirty="0">
                <a:solidFill>
                  <a:schemeClr val="bg1"/>
                </a:solidFill>
                <a:latin typeface="Calibri" panose="020F0502020204030204" charset="0"/>
                <a:ea typeface="Calibri" panose="020F0502020204030204" charset="0"/>
                <a:cs typeface="Calibri" panose="020F0502020204030204" charset="0"/>
                <a:sym typeface="SimSun" panose="02010600030101010101" pitchFamily="2" charset="-122"/>
              </a:rPr>
              <a:t>Hồ Sĩ </a:t>
            </a:r>
            <a:r>
              <a:rPr lang="vi-VN" altLang="zh-CN" sz="1400" dirty="0">
                <a:solidFill>
                  <a:schemeClr val="bg1"/>
                </a:solidFill>
                <a:latin typeface="Calibri" panose="020F0502020204030204" charset="0"/>
                <a:ea typeface="Calibri" panose="020F0502020204030204" charset="0"/>
                <a:cs typeface="Calibri" panose="020F0502020204030204" charset="0"/>
                <a:sym typeface="SimSun" panose="02010600030101010101" pitchFamily="2" charset="-122"/>
              </a:rPr>
              <a:t>Đức</a:t>
            </a:r>
            <a:endParaRPr lang="vi-VN" altLang="zh-CN" sz="1400" dirty="0">
              <a:solidFill>
                <a:schemeClr val="bg1"/>
              </a:solidFill>
              <a:latin typeface="Calibri" panose="020F0502020204030204" charset="0"/>
              <a:ea typeface="Calibri" panose="020F0502020204030204" charset="0"/>
              <a:cs typeface="Calibri" panose="020F0502020204030204" charset="0"/>
              <a:sym typeface="SimSun" panose="02010600030101010101" pitchFamily="2" charset="-122"/>
            </a:endParaRPr>
          </a:p>
        </p:txBody>
      </p:sp>
      <p:sp>
        <p:nvSpPr>
          <p:cNvPr id="17" name="文本框 20"/>
          <p:cNvSpPr txBox="1"/>
          <p:nvPr/>
        </p:nvSpPr>
        <p:spPr>
          <a:xfrm flipH="1">
            <a:off x="6392545" y="4526915"/>
            <a:ext cx="1994535" cy="368300"/>
          </a:xfrm>
          <a:prstGeom prst="rect">
            <a:avLst/>
          </a:prstGeom>
          <a:noFill/>
          <a:ln w="9525">
            <a:noFill/>
            <a:miter/>
          </a:ln>
          <a:effectLst>
            <a:outerShdw sx="999" sy="999" algn="ctr" rotWithShape="0">
              <a:srgbClr val="000000"/>
            </a:outerShdw>
          </a:effectLst>
        </p:spPr>
        <p:txBody>
          <a:bodyPr wrap="square" anchor="t">
            <a:spAutoFit/>
          </a:bodyPr>
          <a:lstStyle/>
          <a:p>
            <a:pPr lvl="0" algn="ctr"/>
            <a:r>
              <a:rPr lang="vi-VN" altLang="en-US">
                <a:solidFill>
                  <a:schemeClr val="bg1"/>
                </a:solidFill>
                <a:latin typeface="Calibri" panose="020F0502020204030204" charset="0"/>
                <a:ea typeface="Calibri" panose="020F0502020204030204" charset="0"/>
                <a:cs typeface="Calibri" panose="020F0502020204030204" charset="0"/>
                <a:sym typeface="Arial" panose="020B0604020202020204" pitchFamily="34" charset="0"/>
              </a:rPr>
              <a:t>QUÊN MẬT </a:t>
            </a:r>
            <a:r>
              <a:rPr lang="vi-VN" altLang="en-US">
                <a:solidFill>
                  <a:schemeClr val="bg1"/>
                </a:solidFill>
                <a:latin typeface="Calibri" panose="020F0502020204030204" charset="0"/>
                <a:ea typeface="Calibri" panose="020F0502020204030204" charset="0"/>
                <a:cs typeface="Calibri" panose="020F0502020204030204" charset="0"/>
                <a:sym typeface="Arial" panose="020B0604020202020204" pitchFamily="34" charset="0"/>
              </a:rPr>
              <a:t>KHẨU</a:t>
            </a:r>
            <a:endParaRPr lang="vi-VN" altLang="en-US">
              <a:solidFill>
                <a:schemeClr val="bg1"/>
              </a:solidFill>
              <a:latin typeface="Calibri" panose="020F0502020204030204" charset="0"/>
              <a:ea typeface="Calibri" panose="020F0502020204030204" charset="0"/>
              <a:cs typeface="Calibri" panose="020F0502020204030204" charset="0"/>
              <a:sym typeface="Arial" panose="020B0604020202020204" pitchFamily="34" charset="0"/>
            </a:endParaRPr>
          </a:p>
        </p:txBody>
      </p:sp>
      <p:sp>
        <p:nvSpPr>
          <p:cNvPr id="15364" name="稻壳儿小白白(http://dwz.cn/Wu2UP)"/>
          <p:cNvSpPr>
            <a:spLocks noEditPoints="1"/>
          </p:cNvSpPr>
          <p:nvPr/>
        </p:nvSpPr>
        <p:spPr>
          <a:xfrm>
            <a:off x="7120890" y="3606800"/>
            <a:ext cx="538480" cy="822325"/>
          </a:xfrm>
          <a:custGeom>
            <a:avLst/>
            <a:gdLst/>
            <a:ahLst/>
            <a:cxnLst>
              <a:cxn ang="0">
                <a:pos x="1222301758" y="232327404"/>
              </a:cxn>
              <a:cxn ang="0">
                <a:pos x="1161789815" y="61140367"/>
              </a:cxn>
              <a:cxn ang="0">
                <a:pos x="1077077565" y="0"/>
              </a:cxn>
              <a:cxn ang="0">
                <a:pos x="242040321" y="0"/>
              </a:cxn>
              <a:cxn ang="0">
                <a:pos x="145224193" y="61140367"/>
              </a:cxn>
              <a:cxn ang="0">
                <a:pos x="96816128" y="232327404"/>
              </a:cxn>
              <a:cxn ang="0">
                <a:pos x="0" y="330151243"/>
              </a:cxn>
              <a:cxn ang="0">
                <a:pos x="0" y="476885129"/>
              </a:cxn>
              <a:cxn ang="0">
                <a:pos x="96816128" y="562482392"/>
              </a:cxn>
              <a:cxn ang="0">
                <a:pos x="145224193" y="562482392"/>
              </a:cxn>
              <a:cxn ang="0">
                <a:pos x="145224193" y="574708968"/>
              </a:cxn>
              <a:cxn ang="0">
                <a:pos x="242040321" y="1418432556"/>
              </a:cxn>
              <a:cxn ang="0">
                <a:pos x="326752570" y="1504026074"/>
              </a:cxn>
              <a:cxn ang="0">
                <a:pos x="980261437" y="1504026074"/>
              </a:cxn>
              <a:cxn ang="0">
                <a:pos x="1077077565" y="1418432556"/>
              </a:cxn>
              <a:cxn ang="0">
                <a:pos x="1161789815" y="574708968"/>
              </a:cxn>
              <a:cxn ang="0">
                <a:pos x="1161789815" y="562482392"/>
              </a:cxn>
              <a:cxn ang="0">
                <a:pos x="1210197879" y="562482392"/>
              </a:cxn>
              <a:cxn ang="0">
                <a:pos x="1307014007" y="476885129"/>
              </a:cxn>
              <a:cxn ang="0">
                <a:pos x="1307014007" y="330151243"/>
              </a:cxn>
              <a:cxn ang="0">
                <a:pos x="1222301758" y="232327404"/>
              </a:cxn>
              <a:cxn ang="0">
                <a:pos x="242040321" y="97823839"/>
              </a:cxn>
              <a:cxn ang="0">
                <a:pos x="1077077565" y="97823839"/>
              </a:cxn>
              <a:cxn ang="0">
                <a:pos x="1113381750" y="232327404"/>
              </a:cxn>
              <a:cxn ang="0">
                <a:pos x="193632257" y="232327404"/>
              </a:cxn>
              <a:cxn ang="0">
                <a:pos x="242040321" y="97823839"/>
              </a:cxn>
              <a:cxn ang="0">
                <a:pos x="980261437" y="1406202235"/>
              </a:cxn>
              <a:cxn ang="0">
                <a:pos x="326752570" y="1406202235"/>
              </a:cxn>
              <a:cxn ang="0">
                <a:pos x="314652417" y="1271698670"/>
              </a:cxn>
              <a:cxn ang="0">
                <a:pos x="992361590" y="1271698670"/>
              </a:cxn>
              <a:cxn ang="0">
                <a:pos x="980261437" y="1406202235"/>
              </a:cxn>
              <a:cxn ang="0">
                <a:pos x="1004465469" y="1222784878"/>
              </a:cxn>
              <a:cxn ang="0">
                <a:pos x="314652417" y="1222784878"/>
              </a:cxn>
              <a:cxn ang="0">
                <a:pos x="254140474" y="758126325"/>
              </a:cxn>
              <a:cxn ang="0">
                <a:pos x="1052873533" y="758126325"/>
              </a:cxn>
              <a:cxn ang="0">
                <a:pos x="1004465469" y="1222784878"/>
              </a:cxn>
              <a:cxn ang="0">
                <a:pos x="1052873533" y="709216278"/>
              </a:cxn>
              <a:cxn ang="0">
                <a:pos x="254140474" y="709216278"/>
              </a:cxn>
              <a:cxn ang="0">
                <a:pos x="242040321" y="562482392"/>
              </a:cxn>
              <a:cxn ang="0">
                <a:pos x="1077077565" y="562482392"/>
              </a:cxn>
              <a:cxn ang="0">
                <a:pos x="1052873533" y="709216278"/>
              </a:cxn>
              <a:cxn ang="0">
                <a:pos x="1210197879" y="476885129"/>
              </a:cxn>
              <a:cxn ang="0">
                <a:pos x="96816128" y="476885129"/>
              </a:cxn>
              <a:cxn ang="0">
                <a:pos x="96816128" y="330151243"/>
              </a:cxn>
              <a:cxn ang="0">
                <a:pos x="1210197879" y="330151243"/>
              </a:cxn>
              <a:cxn ang="0">
                <a:pos x="1210197879" y="476885129"/>
              </a:cxn>
              <a:cxn ang="0">
                <a:pos x="1210197879" y="476885129"/>
              </a:cxn>
              <a:cxn ang="0">
                <a:pos x="1210197879" y="476885129"/>
              </a:cxn>
            </a:cxnLst>
            <a:rect l="0" t="0" r="0" b="0"/>
            <a:pathLst>
              <a:path w="108" h="123">
                <a:moveTo>
                  <a:pt x="101" y="19"/>
                </a:moveTo>
                <a:cubicBezTo>
                  <a:pt x="96" y="5"/>
                  <a:pt x="96" y="5"/>
                  <a:pt x="96" y="5"/>
                </a:cubicBezTo>
                <a:cubicBezTo>
                  <a:pt x="95" y="2"/>
                  <a:pt x="92" y="0"/>
                  <a:pt x="89" y="0"/>
                </a:cubicBezTo>
                <a:cubicBezTo>
                  <a:pt x="20" y="0"/>
                  <a:pt x="20" y="0"/>
                  <a:pt x="20" y="0"/>
                </a:cubicBezTo>
                <a:cubicBezTo>
                  <a:pt x="16" y="0"/>
                  <a:pt x="13" y="2"/>
                  <a:pt x="12" y="5"/>
                </a:cubicBezTo>
                <a:cubicBezTo>
                  <a:pt x="8" y="19"/>
                  <a:pt x="8" y="19"/>
                  <a:pt x="8" y="19"/>
                </a:cubicBezTo>
                <a:cubicBezTo>
                  <a:pt x="4" y="20"/>
                  <a:pt x="0" y="23"/>
                  <a:pt x="0" y="27"/>
                </a:cubicBezTo>
                <a:cubicBezTo>
                  <a:pt x="0" y="39"/>
                  <a:pt x="0" y="39"/>
                  <a:pt x="0" y="39"/>
                </a:cubicBezTo>
                <a:cubicBezTo>
                  <a:pt x="0" y="43"/>
                  <a:pt x="4" y="46"/>
                  <a:pt x="8" y="46"/>
                </a:cubicBezTo>
                <a:cubicBezTo>
                  <a:pt x="12" y="46"/>
                  <a:pt x="12" y="46"/>
                  <a:pt x="12" y="46"/>
                </a:cubicBezTo>
                <a:cubicBezTo>
                  <a:pt x="12" y="47"/>
                  <a:pt x="12" y="47"/>
                  <a:pt x="12" y="47"/>
                </a:cubicBezTo>
                <a:cubicBezTo>
                  <a:pt x="20" y="116"/>
                  <a:pt x="20" y="116"/>
                  <a:pt x="20" y="116"/>
                </a:cubicBezTo>
                <a:cubicBezTo>
                  <a:pt x="20" y="120"/>
                  <a:pt x="23" y="123"/>
                  <a:pt x="27" y="123"/>
                </a:cubicBezTo>
                <a:cubicBezTo>
                  <a:pt x="81" y="123"/>
                  <a:pt x="81" y="123"/>
                  <a:pt x="81" y="123"/>
                </a:cubicBezTo>
                <a:cubicBezTo>
                  <a:pt x="85" y="123"/>
                  <a:pt x="88" y="120"/>
                  <a:pt x="89" y="116"/>
                </a:cubicBezTo>
                <a:cubicBezTo>
                  <a:pt x="96" y="47"/>
                  <a:pt x="96" y="47"/>
                  <a:pt x="96" y="47"/>
                </a:cubicBezTo>
                <a:cubicBezTo>
                  <a:pt x="96" y="46"/>
                  <a:pt x="96" y="46"/>
                  <a:pt x="96" y="46"/>
                </a:cubicBezTo>
                <a:cubicBezTo>
                  <a:pt x="100" y="46"/>
                  <a:pt x="100" y="46"/>
                  <a:pt x="100" y="46"/>
                </a:cubicBezTo>
                <a:cubicBezTo>
                  <a:pt x="104" y="46"/>
                  <a:pt x="108" y="43"/>
                  <a:pt x="108" y="39"/>
                </a:cubicBezTo>
                <a:cubicBezTo>
                  <a:pt x="108" y="27"/>
                  <a:pt x="108" y="27"/>
                  <a:pt x="108" y="27"/>
                </a:cubicBezTo>
                <a:cubicBezTo>
                  <a:pt x="108" y="23"/>
                  <a:pt x="105" y="20"/>
                  <a:pt x="101" y="19"/>
                </a:cubicBezTo>
                <a:close/>
                <a:moveTo>
                  <a:pt x="20" y="8"/>
                </a:moveTo>
                <a:cubicBezTo>
                  <a:pt x="89" y="8"/>
                  <a:pt x="89" y="8"/>
                  <a:pt x="89" y="8"/>
                </a:cubicBezTo>
                <a:cubicBezTo>
                  <a:pt x="92" y="19"/>
                  <a:pt x="92" y="19"/>
                  <a:pt x="92" y="19"/>
                </a:cubicBezTo>
                <a:cubicBezTo>
                  <a:pt x="16" y="19"/>
                  <a:pt x="16" y="19"/>
                  <a:pt x="16" y="19"/>
                </a:cubicBezTo>
                <a:lnTo>
                  <a:pt x="20" y="8"/>
                </a:lnTo>
                <a:close/>
                <a:moveTo>
                  <a:pt x="81" y="115"/>
                </a:moveTo>
                <a:cubicBezTo>
                  <a:pt x="27" y="115"/>
                  <a:pt x="27" y="115"/>
                  <a:pt x="27" y="115"/>
                </a:cubicBezTo>
                <a:cubicBezTo>
                  <a:pt x="26" y="104"/>
                  <a:pt x="26" y="104"/>
                  <a:pt x="26" y="104"/>
                </a:cubicBezTo>
                <a:cubicBezTo>
                  <a:pt x="82" y="104"/>
                  <a:pt x="82" y="104"/>
                  <a:pt x="82" y="104"/>
                </a:cubicBezTo>
                <a:lnTo>
                  <a:pt x="81" y="115"/>
                </a:lnTo>
                <a:close/>
                <a:moveTo>
                  <a:pt x="83" y="100"/>
                </a:moveTo>
                <a:cubicBezTo>
                  <a:pt x="26" y="100"/>
                  <a:pt x="26" y="100"/>
                  <a:pt x="26" y="100"/>
                </a:cubicBezTo>
                <a:cubicBezTo>
                  <a:pt x="21" y="62"/>
                  <a:pt x="21" y="62"/>
                  <a:pt x="21" y="62"/>
                </a:cubicBezTo>
                <a:cubicBezTo>
                  <a:pt x="87" y="62"/>
                  <a:pt x="87" y="62"/>
                  <a:pt x="87" y="62"/>
                </a:cubicBezTo>
                <a:lnTo>
                  <a:pt x="83" y="100"/>
                </a:lnTo>
                <a:close/>
                <a:moveTo>
                  <a:pt x="87" y="58"/>
                </a:moveTo>
                <a:cubicBezTo>
                  <a:pt x="21" y="58"/>
                  <a:pt x="21" y="58"/>
                  <a:pt x="21" y="58"/>
                </a:cubicBezTo>
                <a:cubicBezTo>
                  <a:pt x="20" y="46"/>
                  <a:pt x="20" y="46"/>
                  <a:pt x="20" y="46"/>
                </a:cubicBezTo>
                <a:cubicBezTo>
                  <a:pt x="89" y="46"/>
                  <a:pt x="89" y="46"/>
                  <a:pt x="89" y="46"/>
                </a:cubicBezTo>
                <a:lnTo>
                  <a:pt x="87" y="58"/>
                </a:lnTo>
                <a:close/>
                <a:moveTo>
                  <a:pt x="100" y="39"/>
                </a:moveTo>
                <a:cubicBezTo>
                  <a:pt x="8" y="39"/>
                  <a:pt x="8" y="39"/>
                  <a:pt x="8" y="39"/>
                </a:cubicBezTo>
                <a:cubicBezTo>
                  <a:pt x="8" y="27"/>
                  <a:pt x="8" y="27"/>
                  <a:pt x="8" y="27"/>
                </a:cubicBezTo>
                <a:cubicBezTo>
                  <a:pt x="100" y="27"/>
                  <a:pt x="100" y="27"/>
                  <a:pt x="100" y="27"/>
                </a:cubicBezTo>
                <a:lnTo>
                  <a:pt x="100" y="39"/>
                </a:lnTo>
                <a:close/>
                <a:moveTo>
                  <a:pt x="100" y="39"/>
                </a:moveTo>
                <a:cubicBezTo>
                  <a:pt x="100" y="39"/>
                  <a:pt x="100" y="39"/>
                  <a:pt x="100" y="39"/>
                </a:cubicBezTo>
              </a:path>
            </a:pathLst>
          </a:custGeom>
          <a:solidFill>
            <a:srgbClr val="FFFFFF"/>
          </a:solidFill>
          <a:ln w="9525">
            <a:noFill/>
          </a:ln>
        </p:spPr>
        <p:txBody>
          <a:bodyPr/>
          <a:lstStyle/>
          <a:p>
            <a:endParaRPr lang="zh-CN" altLang="en-US">
              <a:ea typeface="Calibri" panose="020F0502020204030204" charset="0"/>
              <a:cs typeface="Calibri" panose="020F0502020204030204" charset="0"/>
            </a:endParaRPr>
          </a:p>
        </p:txBody>
      </p:sp>
      <p:grpSp>
        <p:nvGrpSpPr>
          <p:cNvPr id="20" name="Group 19"/>
          <p:cNvGrpSpPr/>
          <p:nvPr/>
        </p:nvGrpSpPr>
        <p:grpSpPr>
          <a:xfrm>
            <a:off x="8759825" y="2045970"/>
            <a:ext cx="2344420" cy="4039870"/>
            <a:chOff x="13795" y="3222"/>
            <a:chExt cx="3692" cy="6362"/>
          </a:xfrm>
        </p:grpSpPr>
        <p:grpSp>
          <p:nvGrpSpPr>
            <p:cNvPr id="45" name="Group 44"/>
            <p:cNvGrpSpPr/>
            <p:nvPr/>
          </p:nvGrpSpPr>
          <p:grpSpPr>
            <a:xfrm>
              <a:off x="13795" y="3222"/>
              <a:ext cx="3692" cy="6362"/>
              <a:chOff x="13795" y="3222"/>
              <a:chExt cx="3692" cy="6362"/>
            </a:xfrm>
          </p:grpSpPr>
          <p:sp>
            <p:nvSpPr>
              <p:cNvPr id="5" name="矩形 4"/>
              <p:cNvSpPr/>
              <p:nvPr/>
            </p:nvSpPr>
            <p:spPr>
              <a:xfrm>
                <a:off x="13795" y="3222"/>
                <a:ext cx="3693" cy="2201"/>
              </a:xfrm>
              <a:prstGeom prst="rect">
                <a:avLst/>
              </a:prstGeom>
              <a:blipFill rotWithShape="1">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Calibri" panose="020F0502020204030204" charset="0"/>
                  <a:cs typeface="Calibri" panose="020F0502020204030204" charset="0"/>
                </a:endParaRPr>
              </a:p>
            </p:txBody>
          </p:sp>
          <p:sp>
            <p:nvSpPr>
              <p:cNvPr id="11" name="矩形 10"/>
              <p:cNvSpPr/>
              <p:nvPr/>
            </p:nvSpPr>
            <p:spPr>
              <a:xfrm>
                <a:off x="13795" y="5398"/>
                <a:ext cx="3693" cy="4187"/>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Calibri" panose="020F0502020204030204" charset="0"/>
                  <a:cs typeface="Calibri" panose="020F0502020204030204" charset="0"/>
                </a:endParaRPr>
              </a:p>
            </p:txBody>
          </p:sp>
        </p:grpSp>
        <p:sp>
          <p:nvSpPr>
            <p:cNvPr id="19" name="文本框 22"/>
            <p:cNvSpPr txBox="1"/>
            <p:nvPr/>
          </p:nvSpPr>
          <p:spPr>
            <a:xfrm flipH="1">
              <a:off x="14096" y="7702"/>
              <a:ext cx="3140" cy="1364"/>
            </a:xfrm>
            <a:prstGeom prst="rect">
              <a:avLst/>
            </a:prstGeom>
            <a:noFill/>
            <a:ln w="9525">
              <a:noFill/>
              <a:miter/>
            </a:ln>
            <a:effectLst>
              <a:outerShdw sx="999" sy="999" algn="ctr" rotWithShape="0">
                <a:srgbClr val="000000"/>
              </a:outerShdw>
            </a:effectLst>
          </p:spPr>
          <p:txBody>
            <a:bodyPr wrap="square" anchor="t">
              <a:spAutoFit/>
            </a:bodyPr>
            <a:lstStyle/>
            <a:p>
              <a:pPr lvl="0" algn="l">
                <a:lnSpc>
                  <a:spcPct val="120000"/>
                </a:lnSpc>
              </a:pPr>
              <a:r>
                <a:rPr lang="vi-VN" altLang="zh-CN" sz="1400" dirty="0">
                  <a:solidFill>
                    <a:schemeClr val="bg1"/>
                  </a:solidFill>
                  <a:latin typeface="Calibri" panose="020F0502020204030204" charset="0"/>
                  <a:ea typeface="Calibri" panose="020F0502020204030204" charset="0"/>
                  <a:cs typeface="Calibri" panose="020F0502020204030204" charset="0"/>
                  <a:sym typeface="SimSun" panose="02010600030101010101" pitchFamily="2" charset="-122"/>
                </a:rPr>
                <a:t>Thời gian dự kiến: </a:t>
              </a:r>
              <a:r>
                <a:rPr lang="vi-VN" altLang="zh-CN" sz="1400" dirty="0">
                  <a:solidFill>
                    <a:schemeClr val="bg1"/>
                  </a:solidFill>
                  <a:latin typeface="Calibri" panose="020F0502020204030204" charset="0"/>
                  <a:ea typeface="Calibri" panose="020F0502020204030204" charset="0"/>
                  <a:cs typeface="Calibri" panose="020F0502020204030204" charset="0"/>
                  <a:sym typeface="SimSun" panose="02010600030101010101" pitchFamily="2" charset="-122"/>
                </a:rPr>
                <a:t>23h</a:t>
              </a:r>
              <a:endParaRPr lang="vi-VN" altLang="zh-CN" sz="1400" dirty="0">
                <a:solidFill>
                  <a:schemeClr val="bg1"/>
                </a:solidFill>
                <a:latin typeface="Calibri" panose="020F0502020204030204" charset="0"/>
                <a:ea typeface="Calibri" panose="020F0502020204030204" charset="0"/>
                <a:cs typeface="Calibri" panose="020F0502020204030204" charset="0"/>
                <a:sym typeface="SimSun" panose="02010600030101010101" pitchFamily="2" charset="-122"/>
              </a:endParaRPr>
            </a:p>
            <a:p>
              <a:pPr lvl="0" algn="l">
                <a:lnSpc>
                  <a:spcPct val="120000"/>
                </a:lnSpc>
              </a:pPr>
              <a:r>
                <a:rPr lang="vi-VN" altLang="zh-CN" sz="1400" dirty="0">
                  <a:solidFill>
                    <a:schemeClr val="bg1"/>
                  </a:solidFill>
                  <a:latin typeface="Calibri" panose="020F0502020204030204" charset="0"/>
                  <a:ea typeface="Calibri" panose="020F0502020204030204" charset="0"/>
                  <a:cs typeface="Calibri" panose="020F0502020204030204" charset="0"/>
                  <a:sym typeface="SimSun" panose="02010600030101010101" pitchFamily="2" charset="-122"/>
                </a:rPr>
                <a:t>Người phụ trách </a:t>
              </a:r>
              <a:r>
                <a:rPr lang="vi-VN" altLang="zh-CN" sz="1400" dirty="0">
                  <a:solidFill>
                    <a:schemeClr val="bg1"/>
                  </a:solidFill>
                  <a:latin typeface="Calibri" panose="020F0502020204030204" charset="0"/>
                  <a:ea typeface="Calibri" panose="020F0502020204030204" charset="0"/>
                  <a:cs typeface="Calibri" panose="020F0502020204030204" charset="0"/>
                  <a:sym typeface="SimSun" panose="02010600030101010101" pitchFamily="2" charset="-122"/>
                </a:rPr>
                <a:t>chính:</a:t>
              </a:r>
              <a:endParaRPr lang="vi-VN" altLang="zh-CN" sz="1400" dirty="0">
                <a:solidFill>
                  <a:schemeClr val="bg1"/>
                </a:solidFill>
                <a:latin typeface="Calibri" panose="020F0502020204030204" charset="0"/>
                <a:ea typeface="Calibri" panose="020F0502020204030204" charset="0"/>
                <a:cs typeface="Calibri" panose="020F0502020204030204" charset="0"/>
                <a:sym typeface="SimSun" panose="02010600030101010101" pitchFamily="2" charset="-122"/>
              </a:endParaRPr>
            </a:p>
            <a:p>
              <a:pPr lvl="0" algn="l">
                <a:lnSpc>
                  <a:spcPct val="120000"/>
                </a:lnSpc>
              </a:pPr>
              <a:r>
                <a:rPr lang="vi-VN" altLang="zh-CN" sz="1400" dirty="0">
                  <a:solidFill>
                    <a:schemeClr val="bg1"/>
                  </a:solidFill>
                  <a:latin typeface="Calibri" panose="020F0502020204030204" charset="0"/>
                  <a:ea typeface="Calibri" panose="020F0502020204030204" charset="0"/>
                  <a:cs typeface="Calibri" panose="020F0502020204030204" charset="0"/>
                  <a:sym typeface="SimSun" panose="02010600030101010101" pitchFamily="2" charset="-122"/>
                </a:rPr>
                <a:t>Hồ Sĩ </a:t>
              </a:r>
              <a:r>
                <a:rPr lang="vi-VN" altLang="zh-CN" sz="1400" dirty="0">
                  <a:solidFill>
                    <a:schemeClr val="bg1"/>
                  </a:solidFill>
                  <a:latin typeface="Calibri" panose="020F0502020204030204" charset="0"/>
                  <a:ea typeface="Calibri" panose="020F0502020204030204" charset="0"/>
                  <a:cs typeface="Calibri" panose="020F0502020204030204" charset="0"/>
                  <a:sym typeface="SimSun" panose="02010600030101010101" pitchFamily="2" charset="-122"/>
                </a:rPr>
                <a:t>Đức</a:t>
              </a:r>
              <a:endParaRPr lang="vi-VN" altLang="zh-CN" sz="1400" dirty="0">
                <a:solidFill>
                  <a:schemeClr val="bg1"/>
                </a:solidFill>
                <a:latin typeface="Calibri" panose="020F0502020204030204" charset="0"/>
                <a:ea typeface="Calibri" panose="020F0502020204030204" charset="0"/>
                <a:cs typeface="Calibri" panose="020F0502020204030204" charset="0"/>
                <a:sym typeface="SimSun" panose="02010600030101010101" pitchFamily="2" charset="-122"/>
              </a:endParaRPr>
            </a:p>
          </p:txBody>
        </p:sp>
        <p:sp>
          <p:nvSpPr>
            <p:cNvPr id="21" name="文本框 20"/>
            <p:cNvSpPr txBox="1"/>
            <p:nvPr/>
          </p:nvSpPr>
          <p:spPr>
            <a:xfrm flipH="1">
              <a:off x="14097" y="7129"/>
              <a:ext cx="3139" cy="580"/>
            </a:xfrm>
            <a:prstGeom prst="rect">
              <a:avLst/>
            </a:prstGeom>
            <a:noFill/>
            <a:ln w="9525">
              <a:noFill/>
              <a:miter/>
            </a:ln>
            <a:effectLst>
              <a:outerShdw sx="999" sy="999" algn="ctr" rotWithShape="0">
                <a:srgbClr val="000000"/>
              </a:outerShdw>
            </a:effectLst>
          </p:spPr>
          <p:txBody>
            <a:bodyPr wrap="square" anchor="t">
              <a:spAutoFit/>
            </a:bodyPr>
            <a:lstStyle/>
            <a:p>
              <a:pPr lvl="0" algn="ctr"/>
              <a:r>
                <a:rPr lang="vi-VN" altLang="en-US">
                  <a:solidFill>
                    <a:schemeClr val="bg1"/>
                  </a:solidFill>
                  <a:latin typeface="Calibri" panose="020F0502020204030204" charset="0"/>
                  <a:ea typeface="Calibri" panose="020F0502020204030204" charset="0"/>
                  <a:cs typeface="Calibri" panose="020F0502020204030204" charset="0"/>
                  <a:sym typeface="Arial" panose="020B0604020202020204" pitchFamily="34" charset="0"/>
                </a:rPr>
                <a:t>ĐỔI MẬT </a:t>
              </a:r>
              <a:r>
                <a:rPr lang="vi-VN" altLang="en-US">
                  <a:solidFill>
                    <a:schemeClr val="bg1"/>
                  </a:solidFill>
                  <a:latin typeface="Calibri" panose="020F0502020204030204" charset="0"/>
                  <a:ea typeface="Calibri" panose="020F0502020204030204" charset="0"/>
                  <a:cs typeface="Calibri" panose="020F0502020204030204" charset="0"/>
                  <a:sym typeface="Arial" panose="020B0604020202020204" pitchFamily="34" charset="0"/>
                </a:rPr>
                <a:t>KHẨU</a:t>
              </a:r>
              <a:endParaRPr lang="vi-VN" altLang="en-US">
                <a:solidFill>
                  <a:schemeClr val="bg1"/>
                </a:solidFill>
                <a:latin typeface="Calibri" panose="020F0502020204030204" charset="0"/>
                <a:ea typeface="Calibri" panose="020F0502020204030204" charset="0"/>
                <a:cs typeface="Calibri" panose="020F0502020204030204" charset="0"/>
                <a:sym typeface="Arial" panose="020B0604020202020204" pitchFamily="34" charset="0"/>
              </a:endParaRPr>
            </a:p>
          </p:txBody>
        </p:sp>
        <p:sp>
          <p:nvSpPr>
            <p:cNvPr id="2050" name="酒瓶"/>
            <p:cNvSpPr/>
            <p:nvPr/>
          </p:nvSpPr>
          <p:spPr bwMode="auto">
            <a:xfrm>
              <a:off x="15052" y="5680"/>
              <a:ext cx="1227" cy="1227"/>
            </a:xfrm>
            <a:custGeom>
              <a:avLst/>
              <a:gdLst>
                <a:gd name="T0" fmla="*/ 1466906 w 2750"/>
                <a:gd name="T1" fmla="*/ 749765 h 3369"/>
                <a:gd name="T2" fmla="*/ 1173525 w 2750"/>
                <a:gd name="T3" fmla="*/ 1221641 h 3369"/>
                <a:gd name="T4" fmla="*/ 1173525 w 2750"/>
                <a:gd name="T5" fmla="*/ 1656109 h 3369"/>
                <a:gd name="T6" fmla="*/ 1404382 w 2750"/>
                <a:gd name="T7" fmla="*/ 1784899 h 3369"/>
                <a:gd name="T8" fmla="*/ 1402779 w 2750"/>
                <a:gd name="T9" fmla="*/ 1800397 h 3369"/>
                <a:gd name="T10" fmla="*/ 887091 w 2750"/>
                <a:gd name="T11" fmla="*/ 1800397 h 3369"/>
                <a:gd name="T12" fmla="*/ 885488 w 2750"/>
                <a:gd name="T13" fmla="*/ 1784899 h 3369"/>
                <a:gd name="T14" fmla="*/ 1100313 w 2750"/>
                <a:gd name="T15" fmla="*/ 1657178 h 3369"/>
                <a:gd name="T16" fmla="*/ 1100313 w 2750"/>
                <a:gd name="T17" fmla="*/ 1218969 h 3369"/>
                <a:gd name="T18" fmla="*/ 807466 w 2750"/>
                <a:gd name="T19" fmla="*/ 749765 h 3369"/>
                <a:gd name="T20" fmla="*/ 807466 w 2750"/>
                <a:gd name="T21" fmla="*/ 734801 h 3369"/>
                <a:gd name="T22" fmla="*/ 806932 w 2750"/>
                <a:gd name="T23" fmla="*/ 734801 h 3369"/>
                <a:gd name="T24" fmla="*/ 806932 w 2750"/>
                <a:gd name="T25" fmla="*/ 404542 h 3369"/>
                <a:gd name="T26" fmla="*/ 1466906 w 2750"/>
                <a:gd name="T27" fmla="*/ 404542 h 3369"/>
                <a:gd name="T28" fmla="*/ 1466906 w 2750"/>
                <a:gd name="T29" fmla="*/ 697928 h 3369"/>
                <a:gd name="T30" fmla="*/ 1467975 w 2750"/>
                <a:gd name="T31" fmla="*/ 697928 h 3369"/>
                <a:gd name="T32" fmla="*/ 1466906 w 2750"/>
                <a:gd name="T33" fmla="*/ 749765 h 3369"/>
                <a:gd name="T34" fmla="*/ 881747 w 2750"/>
                <a:gd name="T35" fmla="*/ 587307 h 3369"/>
                <a:gd name="T36" fmla="*/ 882281 w 2750"/>
                <a:gd name="T37" fmla="*/ 637006 h 3369"/>
                <a:gd name="T38" fmla="*/ 1143064 w 2750"/>
                <a:gd name="T39" fmla="*/ 1127586 h 3369"/>
                <a:gd name="T40" fmla="*/ 1345599 w 2750"/>
                <a:gd name="T41" fmla="*/ 975816 h 3369"/>
                <a:gd name="T42" fmla="*/ 881747 w 2750"/>
                <a:gd name="T43" fmla="*/ 587307 h 3369"/>
                <a:gd name="T44" fmla="*/ 476678 w 2750"/>
                <a:gd name="T45" fmla="*/ 1798259 h 3369"/>
                <a:gd name="T46" fmla="*/ 330254 w 2750"/>
                <a:gd name="T47" fmla="*/ 1798259 h 3369"/>
                <a:gd name="T48" fmla="*/ 183831 w 2750"/>
                <a:gd name="T49" fmla="*/ 1798259 h 3369"/>
                <a:gd name="T50" fmla="*/ 0 w 2750"/>
                <a:gd name="T51" fmla="*/ 1614960 h 3369"/>
                <a:gd name="T52" fmla="*/ 0 w 2750"/>
                <a:gd name="T53" fmla="*/ 1083231 h 3369"/>
                <a:gd name="T54" fmla="*/ 1069 w 2750"/>
                <a:gd name="T55" fmla="*/ 1011087 h 3369"/>
                <a:gd name="T56" fmla="*/ 220170 w 2750"/>
                <a:gd name="T57" fmla="*/ 547761 h 3369"/>
                <a:gd name="T58" fmla="*/ 220170 w 2750"/>
                <a:gd name="T59" fmla="*/ 184368 h 3369"/>
                <a:gd name="T60" fmla="*/ 440339 w 2750"/>
                <a:gd name="T61" fmla="*/ 184368 h 3369"/>
                <a:gd name="T62" fmla="*/ 440339 w 2750"/>
                <a:gd name="T63" fmla="*/ 547761 h 3369"/>
                <a:gd name="T64" fmla="*/ 659440 w 2750"/>
                <a:gd name="T65" fmla="*/ 1011087 h 3369"/>
                <a:gd name="T66" fmla="*/ 659974 w 2750"/>
                <a:gd name="T67" fmla="*/ 1083231 h 3369"/>
                <a:gd name="T68" fmla="*/ 659974 w 2750"/>
                <a:gd name="T69" fmla="*/ 1614960 h 3369"/>
                <a:gd name="T70" fmla="*/ 476678 w 2750"/>
                <a:gd name="T71" fmla="*/ 1798259 h 3369"/>
                <a:gd name="T72" fmla="*/ 550424 w 2750"/>
                <a:gd name="T73" fmla="*/ 1101400 h 3369"/>
                <a:gd name="T74" fmla="*/ 476678 w 2750"/>
                <a:gd name="T75" fmla="*/ 1028188 h 3369"/>
                <a:gd name="T76" fmla="*/ 293381 w 2750"/>
                <a:gd name="T77" fmla="*/ 1028188 h 3369"/>
                <a:gd name="T78" fmla="*/ 220170 w 2750"/>
                <a:gd name="T79" fmla="*/ 1101400 h 3369"/>
                <a:gd name="T80" fmla="*/ 220170 w 2750"/>
                <a:gd name="T81" fmla="*/ 1578086 h 3369"/>
                <a:gd name="T82" fmla="*/ 293381 w 2750"/>
                <a:gd name="T83" fmla="*/ 1651299 h 3369"/>
                <a:gd name="T84" fmla="*/ 476678 w 2750"/>
                <a:gd name="T85" fmla="*/ 1651299 h 3369"/>
                <a:gd name="T86" fmla="*/ 550424 w 2750"/>
                <a:gd name="T87" fmla="*/ 1578086 h 3369"/>
                <a:gd name="T88" fmla="*/ 550424 w 2750"/>
                <a:gd name="T89" fmla="*/ 1101400 h 3369"/>
                <a:gd name="T90" fmla="*/ 220170 w 2750"/>
                <a:gd name="T91" fmla="*/ 146426 h 3369"/>
                <a:gd name="T92" fmla="*/ 220170 w 2750"/>
                <a:gd name="T93" fmla="*/ 73213 h 3369"/>
                <a:gd name="T94" fmla="*/ 293381 w 2750"/>
                <a:gd name="T95" fmla="*/ 0 h 3369"/>
                <a:gd name="T96" fmla="*/ 366593 w 2750"/>
                <a:gd name="T97" fmla="*/ 0 h 3369"/>
                <a:gd name="T98" fmla="*/ 440339 w 2750"/>
                <a:gd name="T99" fmla="*/ 73213 h 3369"/>
                <a:gd name="T100" fmla="*/ 440339 w 2750"/>
                <a:gd name="T101" fmla="*/ 146426 h 3369"/>
                <a:gd name="T102" fmla="*/ 220170 w 2750"/>
                <a:gd name="T103" fmla="*/ 146426 h 3369"/>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2750" h="3369">
                  <a:moveTo>
                    <a:pt x="2745" y="1403"/>
                  </a:moveTo>
                  <a:cubicBezTo>
                    <a:pt x="2745" y="1867"/>
                    <a:pt x="2522" y="2247"/>
                    <a:pt x="2196" y="2286"/>
                  </a:cubicBezTo>
                  <a:cubicBezTo>
                    <a:pt x="2196" y="3099"/>
                    <a:pt x="2196" y="3099"/>
                    <a:pt x="2196" y="3099"/>
                  </a:cubicBezTo>
                  <a:cubicBezTo>
                    <a:pt x="2439" y="3111"/>
                    <a:pt x="2628" y="3203"/>
                    <a:pt x="2628" y="3340"/>
                  </a:cubicBezTo>
                  <a:cubicBezTo>
                    <a:pt x="2628" y="3350"/>
                    <a:pt x="2627" y="3360"/>
                    <a:pt x="2625" y="3369"/>
                  </a:cubicBezTo>
                  <a:cubicBezTo>
                    <a:pt x="1660" y="3369"/>
                    <a:pt x="1660" y="3369"/>
                    <a:pt x="1660" y="3369"/>
                  </a:cubicBezTo>
                  <a:cubicBezTo>
                    <a:pt x="1658" y="3360"/>
                    <a:pt x="1657" y="3350"/>
                    <a:pt x="1657" y="3340"/>
                  </a:cubicBezTo>
                  <a:cubicBezTo>
                    <a:pt x="1657" y="3208"/>
                    <a:pt x="1831" y="3119"/>
                    <a:pt x="2059" y="3101"/>
                  </a:cubicBezTo>
                  <a:cubicBezTo>
                    <a:pt x="2059" y="2281"/>
                    <a:pt x="2059" y="2281"/>
                    <a:pt x="2059" y="2281"/>
                  </a:cubicBezTo>
                  <a:cubicBezTo>
                    <a:pt x="1745" y="2225"/>
                    <a:pt x="1511" y="1854"/>
                    <a:pt x="1511" y="1403"/>
                  </a:cubicBezTo>
                  <a:cubicBezTo>
                    <a:pt x="1511" y="1394"/>
                    <a:pt x="1511" y="1384"/>
                    <a:pt x="1511" y="1375"/>
                  </a:cubicBezTo>
                  <a:cubicBezTo>
                    <a:pt x="1510" y="1375"/>
                    <a:pt x="1510" y="1375"/>
                    <a:pt x="1510" y="1375"/>
                  </a:cubicBezTo>
                  <a:cubicBezTo>
                    <a:pt x="1510" y="757"/>
                    <a:pt x="1510" y="757"/>
                    <a:pt x="1510" y="757"/>
                  </a:cubicBezTo>
                  <a:cubicBezTo>
                    <a:pt x="2745" y="757"/>
                    <a:pt x="2745" y="757"/>
                    <a:pt x="2745" y="757"/>
                  </a:cubicBezTo>
                  <a:cubicBezTo>
                    <a:pt x="2745" y="1306"/>
                    <a:pt x="2745" y="1306"/>
                    <a:pt x="2745" y="1306"/>
                  </a:cubicBezTo>
                  <a:cubicBezTo>
                    <a:pt x="2747" y="1306"/>
                    <a:pt x="2747" y="1306"/>
                    <a:pt x="2747" y="1306"/>
                  </a:cubicBezTo>
                  <a:cubicBezTo>
                    <a:pt x="2750" y="1338"/>
                    <a:pt x="2745" y="1370"/>
                    <a:pt x="2745" y="1403"/>
                  </a:cubicBezTo>
                  <a:close/>
                  <a:moveTo>
                    <a:pt x="1650" y="1099"/>
                  </a:moveTo>
                  <a:cubicBezTo>
                    <a:pt x="1646" y="1074"/>
                    <a:pt x="1651" y="1167"/>
                    <a:pt x="1651" y="1192"/>
                  </a:cubicBezTo>
                  <a:cubicBezTo>
                    <a:pt x="1651" y="1571"/>
                    <a:pt x="1722" y="2110"/>
                    <a:pt x="2139" y="2110"/>
                  </a:cubicBezTo>
                  <a:cubicBezTo>
                    <a:pt x="2331" y="2110"/>
                    <a:pt x="2450" y="1991"/>
                    <a:pt x="2518" y="1826"/>
                  </a:cubicBezTo>
                  <a:cubicBezTo>
                    <a:pt x="2588" y="1388"/>
                    <a:pt x="1920" y="2172"/>
                    <a:pt x="1650" y="1099"/>
                  </a:cubicBezTo>
                  <a:close/>
                  <a:moveTo>
                    <a:pt x="892" y="3365"/>
                  </a:moveTo>
                  <a:cubicBezTo>
                    <a:pt x="618" y="3365"/>
                    <a:pt x="618" y="3365"/>
                    <a:pt x="618" y="3365"/>
                  </a:cubicBezTo>
                  <a:cubicBezTo>
                    <a:pt x="344" y="3365"/>
                    <a:pt x="344" y="3365"/>
                    <a:pt x="344" y="3365"/>
                  </a:cubicBezTo>
                  <a:cubicBezTo>
                    <a:pt x="154" y="3365"/>
                    <a:pt x="0" y="3211"/>
                    <a:pt x="0" y="3022"/>
                  </a:cubicBezTo>
                  <a:cubicBezTo>
                    <a:pt x="0" y="2027"/>
                    <a:pt x="0" y="2027"/>
                    <a:pt x="0" y="2027"/>
                  </a:cubicBezTo>
                  <a:cubicBezTo>
                    <a:pt x="0" y="1979"/>
                    <a:pt x="2" y="1966"/>
                    <a:pt x="2" y="1892"/>
                  </a:cubicBezTo>
                  <a:cubicBezTo>
                    <a:pt x="82" y="1190"/>
                    <a:pt x="342" y="1320"/>
                    <a:pt x="412" y="1025"/>
                  </a:cubicBezTo>
                  <a:cubicBezTo>
                    <a:pt x="412" y="345"/>
                    <a:pt x="412" y="345"/>
                    <a:pt x="412" y="345"/>
                  </a:cubicBezTo>
                  <a:cubicBezTo>
                    <a:pt x="824" y="345"/>
                    <a:pt x="824" y="345"/>
                    <a:pt x="824" y="345"/>
                  </a:cubicBezTo>
                  <a:cubicBezTo>
                    <a:pt x="824" y="1025"/>
                    <a:pt x="824" y="1025"/>
                    <a:pt x="824" y="1025"/>
                  </a:cubicBezTo>
                  <a:cubicBezTo>
                    <a:pt x="894" y="1320"/>
                    <a:pt x="1153" y="1190"/>
                    <a:pt x="1234" y="1892"/>
                  </a:cubicBezTo>
                  <a:cubicBezTo>
                    <a:pt x="1234" y="1946"/>
                    <a:pt x="1235" y="1979"/>
                    <a:pt x="1235" y="2027"/>
                  </a:cubicBezTo>
                  <a:cubicBezTo>
                    <a:pt x="1235" y="3022"/>
                    <a:pt x="1235" y="3022"/>
                    <a:pt x="1235" y="3022"/>
                  </a:cubicBezTo>
                  <a:cubicBezTo>
                    <a:pt x="1235" y="3211"/>
                    <a:pt x="1082" y="3365"/>
                    <a:pt x="892" y="3365"/>
                  </a:cubicBezTo>
                  <a:close/>
                  <a:moveTo>
                    <a:pt x="1030" y="2061"/>
                  </a:moveTo>
                  <a:cubicBezTo>
                    <a:pt x="1030" y="1985"/>
                    <a:pt x="968" y="1924"/>
                    <a:pt x="892" y="1924"/>
                  </a:cubicBezTo>
                  <a:cubicBezTo>
                    <a:pt x="549" y="1924"/>
                    <a:pt x="549" y="1924"/>
                    <a:pt x="549" y="1924"/>
                  </a:cubicBezTo>
                  <a:cubicBezTo>
                    <a:pt x="473" y="1924"/>
                    <a:pt x="412" y="1985"/>
                    <a:pt x="412" y="2061"/>
                  </a:cubicBezTo>
                  <a:cubicBezTo>
                    <a:pt x="412" y="2953"/>
                    <a:pt x="412" y="2953"/>
                    <a:pt x="412" y="2953"/>
                  </a:cubicBezTo>
                  <a:cubicBezTo>
                    <a:pt x="412" y="3029"/>
                    <a:pt x="473" y="3090"/>
                    <a:pt x="549" y="3090"/>
                  </a:cubicBezTo>
                  <a:cubicBezTo>
                    <a:pt x="892" y="3090"/>
                    <a:pt x="892" y="3090"/>
                    <a:pt x="892" y="3090"/>
                  </a:cubicBezTo>
                  <a:cubicBezTo>
                    <a:pt x="968" y="3090"/>
                    <a:pt x="1030" y="3029"/>
                    <a:pt x="1030" y="2953"/>
                  </a:cubicBezTo>
                  <a:lnTo>
                    <a:pt x="1030" y="2061"/>
                  </a:lnTo>
                  <a:close/>
                  <a:moveTo>
                    <a:pt x="412" y="274"/>
                  </a:moveTo>
                  <a:cubicBezTo>
                    <a:pt x="412" y="137"/>
                    <a:pt x="412" y="137"/>
                    <a:pt x="412" y="137"/>
                  </a:cubicBezTo>
                  <a:cubicBezTo>
                    <a:pt x="412" y="61"/>
                    <a:pt x="473" y="0"/>
                    <a:pt x="549" y="0"/>
                  </a:cubicBezTo>
                  <a:cubicBezTo>
                    <a:pt x="686" y="0"/>
                    <a:pt x="686" y="0"/>
                    <a:pt x="686" y="0"/>
                  </a:cubicBezTo>
                  <a:cubicBezTo>
                    <a:pt x="762" y="0"/>
                    <a:pt x="824" y="61"/>
                    <a:pt x="824" y="137"/>
                  </a:cubicBezTo>
                  <a:cubicBezTo>
                    <a:pt x="824" y="274"/>
                    <a:pt x="824" y="274"/>
                    <a:pt x="824" y="274"/>
                  </a:cubicBezTo>
                  <a:cubicBezTo>
                    <a:pt x="635" y="274"/>
                    <a:pt x="594" y="274"/>
                    <a:pt x="412" y="274"/>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charset="0"/>
                  <a:ea typeface="SimSun"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charset="0"/>
                  <a:ea typeface="SimSun"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charset="0"/>
                  <a:ea typeface="SimSun"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charset="0"/>
                  <a:ea typeface="SimSun"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charset="0"/>
                  <a:ea typeface="SimSun"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SimSun"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SimSun"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SimSun"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SimSun" panose="02010600030101010101" pitchFamily="2" charset="-122"/>
                  <a:cs typeface="+mn-cs"/>
                </a:defRPr>
              </a:lvl9pPr>
            </a:lstStyle>
            <a:p>
              <a:endParaRPr lang="zh-CN" altLang="en-US">
                <a:ea typeface="Calibri" panose="020F0502020204030204" charset="0"/>
                <a:cs typeface="Calibri" panose="020F0502020204030204" charset="0"/>
              </a:endParaRPr>
            </a:p>
          </p:txBody>
        </p:sp>
      </p:grpSp>
      <p:sp>
        <p:nvSpPr>
          <p:cNvPr id="6" name="鸡"/>
          <p:cNvSpPr/>
          <p:nvPr/>
        </p:nvSpPr>
        <p:spPr bwMode="auto">
          <a:xfrm>
            <a:off x="4368165" y="3509645"/>
            <a:ext cx="876300" cy="876300"/>
          </a:xfrm>
          <a:custGeom>
            <a:avLst/>
            <a:gdLst>
              <a:gd name="T0" fmla="*/ 475638 w 2767"/>
              <a:gd name="T1" fmla="*/ 1480927 h 2721"/>
              <a:gd name="T2" fmla="*/ 1290274 w 2767"/>
              <a:gd name="T3" fmla="*/ 1480927 h 2721"/>
              <a:gd name="T4" fmla="*/ 1464002 w 2767"/>
              <a:gd name="T5" fmla="*/ 1152701 h 2721"/>
              <a:gd name="T6" fmla="*/ 1521911 w 2767"/>
              <a:gd name="T7" fmla="*/ 1094740 h 2721"/>
              <a:gd name="T8" fmla="*/ 1800397 w 2767"/>
              <a:gd name="T9" fmla="*/ 978167 h 2721"/>
              <a:gd name="T10" fmla="*/ 1674818 w 2767"/>
              <a:gd name="T11" fmla="*/ 853129 h 2721"/>
              <a:gd name="T12" fmla="*/ 1639031 w 2767"/>
              <a:gd name="T13" fmla="*/ 858990 h 2721"/>
              <a:gd name="T14" fmla="*/ 1655949 w 2767"/>
              <a:gd name="T15" fmla="*/ 797773 h 2721"/>
              <a:gd name="T16" fmla="*/ 1530370 w 2767"/>
              <a:gd name="T17" fmla="*/ 672083 h 2721"/>
              <a:gd name="T18" fmla="*/ 1405442 w 2767"/>
              <a:gd name="T19" fmla="*/ 797773 h 2721"/>
              <a:gd name="T20" fmla="*/ 1460098 w 2767"/>
              <a:gd name="T21" fmla="*/ 900669 h 2721"/>
              <a:gd name="T22" fmla="*/ 1357943 w 2767"/>
              <a:gd name="T23" fmla="*/ 1002915 h 2721"/>
              <a:gd name="T24" fmla="*/ 1348834 w 2767"/>
              <a:gd name="T25" fmla="*/ 990541 h 2721"/>
              <a:gd name="T26" fmla="*/ 780150 w 2767"/>
              <a:gd name="T27" fmla="*/ 1313558 h 2721"/>
              <a:gd name="T28" fmla="*/ 1305890 w 2767"/>
              <a:gd name="T29" fmla="*/ 898065 h 2721"/>
              <a:gd name="T30" fmla="*/ 320128 w 2767"/>
              <a:gd name="T31" fmla="*/ 938442 h 2721"/>
              <a:gd name="T32" fmla="*/ 231638 w 2767"/>
              <a:gd name="T33" fmla="*/ 938442 h 2721"/>
              <a:gd name="T34" fmla="*/ 28629 w 2767"/>
              <a:gd name="T35" fmla="*/ 925417 h 2721"/>
              <a:gd name="T36" fmla="*/ 475638 w 2767"/>
              <a:gd name="T37" fmla="*/ 1480927 h 2721"/>
              <a:gd name="T38" fmla="*/ 392353 w 2767"/>
              <a:gd name="T39" fmla="*/ 1772033 h 2721"/>
              <a:gd name="T40" fmla="*/ 1402839 w 2767"/>
              <a:gd name="T41" fmla="*/ 1772033 h 2721"/>
              <a:gd name="T42" fmla="*/ 1402839 w 2767"/>
              <a:gd name="T43" fmla="*/ 1699745 h 2721"/>
              <a:gd name="T44" fmla="*/ 392353 w 2767"/>
              <a:gd name="T45" fmla="*/ 1699745 h 2721"/>
              <a:gd name="T46" fmla="*/ 392353 w 2767"/>
              <a:gd name="T47" fmla="*/ 1772033 h 2721"/>
              <a:gd name="T48" fmla="*/ 898572 w 2767"/>
              <a:gd name="T49" fmla="*/ 1670439 h 2721"/>
              <a:gd name="T50" fmla="*/ 1797144 w 2767"/>
              <a:gd name="T51" fmla="*/ 1519351 h 2721"/>
              <a:gd name="T52" fmla="*/ 0 w 2767"/>
              <a:gd name="T53" fmla="*/ 1519351 h 2721"/>
              <a:gd name="T54" fmla="*/ 898572 w 2767"/>
              <a:gd name="T55" fmla="*/ 1670439 h 2721"/>
              <a:gd name="T56" fmla="*/ 897921 w 2767"/>
              <a:gd name="T57" fmla="*/ 399212 h 2721"/>
              <a:gd name="T58" fmla="*/ 914188 w 2767"/>
              <a:gd name="T59" fmla="*/ 179743 h 2721"/>
              <a:gd name="T60" fmla="*/ 895969 w 2767"/>
              <a:gd name="T61" fmla="*/ 0 h 2721"/>
              <a:gd name="T62" fmla="*/ 897921 w 2767"/>
              <a:gd name="T63" fmla="*/ 399212 h 2721"/>
              <a:gd name="T64" fmla="*/ 750220 w 2767"/>
              <a:gd name="T65" fmla="*/ 478013 h 2721"/>
              <a:gd name="T66" fmla="*/ 761281 w 2767"/>
              <a:gd name="T67" fmla="*/ 330832 h 2721"/>
              <a:gd name="T68" fmla="*/ 748918 w 2767"/>
              <a:gd name="T69" fmla="*/ 210352 h 2721"/>
              <a:gd name="T70" fmla="*/ 750220 w 2767"/>
              <a:gd name="T71" fmla="*/ 478013 h 272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2767" h="2721">
                <a:moveTo>
                  <a:pt x="731" y="2274"/>
                </a:moveTo>
                <a:cubicBezTo>
                  <a:pt x="1983" y="2274"/>
                  <a:pt x="1983" y="2274"/>
                  <a:pt x="1983" y="2274"/>
                </a:cubicBezTo>
                <a:cubicBezTo>
                  <a:pt x="2210" y="2274"/>
                  <a:pt x="2245" y="1837"/>
                  <a:pt x="2250" y="1770"/>
                </a:cubicBezTo>
                <a:cubicBezTo>
                  <a:pt x="2339" y="1681"/>
                  <a:pt x="2339" y="1681"/>
                  <a:pt x="2339" y="1681"/>
                </a:cubicBezTo>
                <a:cubicBezTo>
                  <a:pt x="2489" y="1840"/>
                  <a:pt x="2767" y="1785"/>
                  <a:pt x="2767" y="1502"/>
                </a:cubicBezTo>
                <a:cubicBezTo>
                  <a:pt x="2767" y="1396"/>
                  <a:pt x="2681" y="1310"/>
                  <a:pt x="2574" y="1310"/>
                </a:cubicBezTo>
                <a:cubicBezTo>
                  <a:pt x="2555" y="1310"/>
                  <a:pt x="2537" y="1314"/>
                  <a:pt x="2519" y="1319"/>
                </a:cubicBezTo>
                <a:cubicBezTo>
                  <a:pt x="2535" y="1291"/>
                  <a:pt x="2545" y="1259"/>
                  <a:pt x="2545" y="1225"/>
                </a:cubicBezTo>
                <a:cubicBezTo>
                  <a:pt x="2545" y="1118"/>
                  <a:pt x="2459" y="1032"/>
                  <a:pt x="2352" y="1032"/>
                </a:cubicBezTo>
                <a:cubicBezTo>
                  <a:pt x="2246" y="1032"/>
                  <a:pt x="2160" y="1118"/>
                  <a:pt x="2160" y="1225"/>
                </a:cubicBezTo>
                <a:cubicBezTo>
                  <a:pt x="2160" y="1291"/>
                  <a:pt x="2193" y="1349"/>
                  <a:pt x="2244" y="1383"/>
                </a:cubicBezTo>
                <a:cubicBezTo>
                  <a:pt x="2087" y="1540"/>
                  <a:pt x="2087" y="1540"/>
                  <a:pt x="2087" y="1540"/>
                </a:cubicBezTo>
                <a:cubicBezTo>
                  <a:pt x="2073" y="1521"/>
                  <a:pt x="2073" y="1521"/>
                  <a:pt x="2073" y="1521"/>
                </a:cubicBezTo>
                <a:cubicBezTo>
                  <a:pt x="2073" y="1521"/>
                  <a:pt x="1258" y="1168"/>
                  <a:pt x="1199" y="2017"/>
                </a:cubicBezTo>
                <a:cubicBezTo>
                  <a:pt x="1046" y="1141"/>
                  <a:pt x="1976" y="1309"/>
                  <a:pt x="2007" y="1379"/>
                </a:cubicBezTo>
                <a:cubicBezTo>
                  <a:pt x="1574" y="355"/>
                  <a:pt x="343" y="1060"/>
                  <a:pt x="492" y="1441"/>
                </a:cubicBezTo>
                <a:cubicBezTo>
                  <a:pt x="419" y="1580"/>
                  <a:pt x="384" y="1497"/>
                  <a:pt x="356" y="1441"/>
                </a:cubicBezTo>
                <a:cubicBezTo>
                  <a:pt x="236" y="1127"/>
                  <a:pt x="72" y="1347"/>
                  <a:pt x="44" y="1421"/>
                </a:cubicBezTo>
                <a:cubicBezTo>
                  <a:pt x="17" y="1495"/>
                  <a:pt x="13" y="2274"/>
                  <a:pt x="731" y="2274"/>
                </a:cubicBezTo>
                <a:close/>
                <a:moveTo>
                  <a:pt x="603" y="2721"/>
                </a:moveTo>
                <a:cubicBezTo>
                  <a:pt x="2156" y="2721"/>
                  <a:pt x="2156" y="2721"/>
                  <a:pt x="2156" y="2721"/>
                </a:cubicBezTo>
                <a:cubicBezTo>
                  <a:pt x="2156" y="2610"/>
                  <a:pt x="2156" y="2610"/>
                  <a:pt x="2156" y="2610"/>
                </a:cubicBezTo>
                <a:cubicBezTo>
                  <a:pt x="603" y="2610"/>
                  <a:pt x="603" y="2610"/>
                  <a:pt x="603" y="2610"/>
                </a:cubicBezTo>
                <a:lnTo>
                  <a:pt x="603" y="2721"/>
                </a:lnTo>
                <a:close/>
                <a:moveTo>
                  <a:pt x="1381" y="2565"/>
                </a:moveTo>
                <a:cubicBezTo>
                  <a:pt x="2117" y="2565"/>
                  <a:pt x="2717" y="2462"/>
                  <a:pt x="2762" y="2333"/>
                </a:cubicBezTo>
                <a:cubicBezTo>
                  <a:pt x="0" y="2333"/>
                  <a:pt x="0" y="2333"/>
                  <a:pt x="0" y="2333"/>
                </a:cubicBezTo>
                <a:cubicBezTo>
                  <a:pt x="45" y="2462"/>
                  <a:pt x="646" y="2565"/>
                  <a:pt x="1381" y="2565"/>
                </a:cubicBezTo>
                <a:close/>
                <a:moveTo>
                  <a:pt x="1380" y="613"/>
                </a:moveTo>
                <a:cubicBezTo>
                  <a:pt x="1414" y="613"/>
                  <a:pt x="1627" y="460"/>
                  <a:pt x="1405" y="276"/>
                </a:cubicBezTo>
                <a:cubicBezTo>
                  <a:pt x="1363" y="228"/>
                  <a:pt x="1304" y="142"/>
                  <a:pt x="1377" y="0"/>
                </a:cubicBezTo>
                <a:cubicBezTo>
                  <a:pt x="996" y="166"/>
                  <a:pt x="1459" y="366"/>
                  <a:pt x="1380" y="613"/>
                </a:cubicBezTo>
                <a:close/>
                <a:moveTo>
                  <a:pt x="1153" y="734"/>
                </a:moveTo>
                <a:cubicBezTo>
                  <a:pt x="1176" y="734"/>
                  <a:pt x="1319" y="631"/>
                  <a:pt x="1170" y="508"/>
                </a:cubicBezTo>
                <a:cubicBezTo>
                  <a:pt x="1142" y="476"/>
                  <a:pt x="1103" y="418"/>
                  <a:pt x="1151" y="323"/>
                </a:cubicBezTo>
                <a:cubicBezTo>
                  <a:pt x="896" y="435"/>
                  <a:pt x="1207" y="569"/>
                  <a:pt x="1153" y="734"/>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charset="0"/>
                <a:ea typeface="SimSun"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charset="0"/>
                <a:ea typeface="SimSun"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charset="0"/>
                <a:ea typeface="SimSun"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charset="0"/>
                <a:ea typeface="SimSun"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charset="0"/>
                <a:ea typeface="SimSun"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SimSun"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SimSun"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SimSun"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SimSun" panose="02010600030101010101" pitchFamily="2" charset="-122"/>
                <a:cs typeface="+mn-cs"/>
              </a:defRPr>
            </a:lvl9pPr>
          </a:lstStyle>
          <a:p>
            <a:endParaRPr lang="zh-CN" altLang="en-US">
              <a:ea typeface="Calibri" panose="020F0502020204030204" charset="0"/>
              <a:cs typeface="Calibri" panose="020F0502020204030204" charset="0"/>
            </a:endParaRPr>
          </a:p>
        </p:txBody>
      </p:sp>
      <p:sp>
        <p:nvSpPr>
          <p:cNvPr id="7" name="碗筷"/>
          <p:cNvSpPr/>
          <p:nvPr/>
        </p:nvSpPr>
        <p:spPr bwMode="auto">
          <a:xfrm>
            <a:off x="1821815" y="3693795"/>
            <a:ext cx="876300" cy="735330"/>
          </a:xfrm>
          <a:custGeom>
            <a:avLst/>
            <a:gdLst>
              <a:gd name="T0" fmla="*/ 2147483646 w 8126"/>
              <a:gd name="T1" fmla="*/ 2147483646 h 6743"/>
              <a:gd name="T2" fmla="*/ 2147483646 w 8126"/>
              <a:gd name="T3" fmla="*/ 2147483646 h 6743"/>
              <a:gd name="T4" fmla="*/ 2147483646 w 8126"/>
              <a:gd name="T5" fmla="*/ 2147483646 h 6743"/>
              <a:gd name="T6" fmla="*/ 2147483646 w 8126"/>
              <a:gd name="T7" fmla="*/ 2147483646 h 6743"/>
              <a:gd name="T8" fmla="*/ 2147483646 w 8126"/>
              <a:gd name="T9" fmla="*/ 2147483646 h 6743"/>
              <a:gd name="T10" fmla="*/ 2147483646 w 8126"/>
              <a:gd name="T11" fmla="*/ 2147483646 h 6743"/>
              <a:gd name="T12" fmla="*/ 2147483646 w 8126"/>
              <a:gd name="T13" fmla="*/ 2147483646 h 6743"/>
              <a:gd name="T14" fmla="*/ 2147483646 w 8126"/>
              <a:gd name="T15" fmla="*/ 2147483646 h 6743"/>
              <a:gd name="T16" fmla="*/ 2147483646 w 8126"/>
              <a:gd name="T17" fmla="*/ 2147483646 h 6743"/>
              <a:gd name="T18" fmla="*/ 2147483646 w 8126"/>
              <a:gd name="T19" fmla="*/ 2147483646 h 6743"/>
              <a:gd name="T20" fmla="*/ 2147483646 w 8126"/>
              <a:gd name="T21" fmla="*/ 2147483646 h 6743"/>
              <a:gd name="T22" fmla="*/ 2147483646 w 8126"/>
              <a:gd name="T23" fmla="*/ 2147483646 h 6743"/>
              <a:gd name="T24" fmla="*/ 2147483646 w 8126"/>
              <a:gd name="T25" fmla="*/ 2147483646 h 6743"/>
              <a:gd name="T26" fmla="*/ 2147483646 w 8126"/>
              <a:gd name="T27" fmla="*/ 2147483646 h 6743"/>
              <a:gd name="T28" fmla="*/ 2147483646 w 8126"/>
              <a:gd name="T29" fmla="*/ 2147483646 h 6743"/>
              <a:gd name="T30" fmla="*/ 322112854 w 8126"/>
              <a:gd name="T31" fmla="*/ 2147483646 h 6743"/>
              <a:gd name="T32" fmla="*/ 2147483646 w 8126"/>
              <a:gd name="T33" fmla="*/ 2147483646 h 6743"/>
              <a:gd name="T34" fmla="*/ 2147483646 w 8126"/>
              <a:gd name="T35" fmla="*/ 2147483646 h 6743"/>
              <a:gd name="T36" fmla="*/ 2147483646 w 8126"/>
              <a:gd name="T37" fmla="*/ 2147483646 h 6743"/>
              <a:gd name="T38" fmla="*/ 2147483646 w 8126"/>
              <a:gd name="T39" fmla="*/ 2147483646 h 6743"/>
              <a:gd name="T40" fmla="*/ 2147483646 w 8126"/>
              <a:gd name="T41" fmla="*/ 2147483646 h 6743"/>
              <a:gd name="T42" fmla="*/ 2147483646 w 8126"/>
              <a:gd name="T43" fmla="*/ 2147483646 h 6743"/>
              <a:gd name="T44" fmla="*/ 2147483646 w 8126"/>
              <a:gd name="T45" fmla="*/ 2147483646 h 6743"/>
              <a:gd name="T46" fmla="*/ 2147483646 w 8126"/>
              <a:gd name="T47" fmla="*/ 2147483646 h 6743"/>
              <a:gd name="T48" fmla="*/ 2147483646 w 8126"/>
              <a:gd name="T49" fmla="*/ 2147483646 h 6743"/>
              <a:gd name="T50" fmla="*/ 2147483646 w 8126"/>
              <a:gd name="T51" fmla="*/ 2147483646 h 6743"/>
              <a:gd name="T52" fmla="*/ 2147483646 w 8126"/>
              <a:gd name="T53" fmla="*/ 2147483646 h 6743"/>
              <a:gd name="T54" fmla="*/ 2147483646 w 8126"/>
              <a:gd name="T55" fmla="*/ 2147483646 h 6743"/>
              <a:gd name="T56" fmla="*/ 2147483646 w 8126"/>
              <a:gd name="T57" fmla="*/ 2147483646 h 6743"/>
              <a:gd name="T58" fmla="*/ 2147483646 w 8126"/>
              <a:gd name="T59" fmla="*/ 2147483646 h 6743"/>
              <a:gd name="T60" fmla="*/ 2147483646 w 8126"/>
              <a:gd name="T61" fmla="*/ 2147483646 h 6743"/>
              <a:gd name="T62" fmla="*/ 2147483646 w 8126"/>
              <a:gd name="T63" fmla="*/ 2147483646 h 6743"/>
              <a:gd name="T64" fmla="*/ 2147483646 w 8126"/>
              <a:gd name="T65" fmla="*/ 2147483646 h 6743"/>
              <a:gd name="T66" fmla="*/ 2147483646 w 8126"/>
              <a:gd name="T67" fmla="*/ 2147483646 h 6743"/>
              <a:gd name="T68" fmla="*/ 2147483646 w 8126"/>
              <a:gd name="T69" fmla="*/ 2147483646 h 6743"/>
              <a:gd name="T70" fmla="*/ 2147483646 w 8126"/>
              <a:gd name="T71" fmla="*/ 2147483646 h 6743"/>
              <a:gd name="T72" fmla="*/ 2147483646 w 8126"/>
              <a:gd name="T73" fmla="*/ 2147483646 h 6743"/>
              <a:gd name="T74" fmla="*/ 2147483646 w 8126"/>
              <a:gd name="T75" fmla="*/ 2147483646 h 6743"/>
              <a:gd name="T76" fmla="*/ 2147483646 w 8126"/>
              <a:gd name="T77" fmla="*/ 2147483646 h 6743"/>
              <a:gd name="T78" fmla="*/ 2147483646 w 8126"/>
              <a:gd name="T79" fmla="*/ 2147483646 h 6743"/>
              <a:gd name="T80" fmla="*/ 2147483646 w 8126"/>
              <a:gd name="T81" fmla="*/ 2147483646 h 6743"/>
              <a:gd name="T82" fmla="*/ 2147483646 w 8126"/>
              <a:gd name="T83" fmla="*/ 2147483646 h 6743"/>
              <a:gd name="T84" fmla="*/ 2147483646 w 8126"/>
              <a:gd name="T85" fmla="*/ 2147483646 h 6743"/>
              <a:gd name="T86" fmla="*/ 2147483646 w 8126"/>
              <a:gd name="T87" fmla="*/ 2147483646 h 6743"/>
              <a:gd name="T88" fmla="*/ 2147483646 w 8126"/>
              <a:gd name="T89" fmla="*/ 2147483646 h 6743"/>
              <a:gd name="T90" fmla="*/ 2147483646 w 8126"/>
              <a:gd name="T91" fmla="*/ 2147483646 h 6743"/>
              <a:gd name="T92" fmla="*/ 2147483646 w 8126"/>
              <a:gd name="T93" fmla="*/ 2147483646 h 6743"/>
              <a:gd name="T94" fmla="*/ 2147483646 w 8126"/>
              <a:gd name="T95" fmla="*/ 2147483646 h 6743"/>
              <a:gd name="T96" fmla="*/ 2147483646 w 8126"/>
              <a:gd name="T97" fmla="*/ 2147483646 h 6743"/>
              <a:gd name="T98" fmla="*/ 2147483646 w 8126"/>
              <a:gd name="T99" fmla="*/ 2147483646 h 6743"/>
              <a:gd name="T100" fmla="*/ 2147483646 w 8126"/>
              <a:gd name="T101" fmla="*/ 2147483646 h 6743"/>
              <a:gd name="T102" fmla="*/ 2147483646 w 8126"/>
              <a:gd name="T103" fmla="*/ 2147483646 h 6743"/>
              <a:gd name="T104" fmla="*/ 2147483646 w 8126"/>
              <a:gd name="T105" fmla="*/ 2147483646 h 6743"/>
              <a:gd name="T106" fmla="*/ 2147483646 w 8126"/>
              <a:gd name="T107" fmla="*/ 2147483646 h 6743"/>
              <a:gd name="T108" fmla="*/ 2147483646 w 8126"/>
              <a:gd name="T109" fmla="*/ 2147483646 h 6743"/>
              <a:gd name="T110" fmla="*/ 2147483646 w 8126"/>
              <a:gd name="T111" fmla="*/ 2147483646 h 6743"/>
              <a:gd name="T112" fmla="*/ 2147483646 w 8126"/>
              <a:gd name="T113" fmla="*/ 2147483646 h 6743"/>
              <a:gd name="T114" fmla="*/ 2147483646 w 8126"/>
              <a:gd name="T115" fmla="*/ 2147483646 h 6743"/>
              <a:gd name="T116" fmla="*/ 2147483646 w 8126"/>
              <a:gd name="T117" fmla="*/ 2147483646 h 6743"/>
              <a:gd name="T118" fmla="*/ 2147483646 w 8126"/>
              <a:gd name="T119" fmla="*/ 2147483646 h 6743"/>
              <a:gd name="T120" fmla="*/ 2147483646 w 8126"/>
              <a:gd name="T121" fmla="*/ 2147483646 h 6743"/>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8126" h="6743">
                <a:moveTo>
                  <a:pt x="8126" y="0"/>
                </a:moveTo>
                <a:lnTo>
                  <a:pt x="8126" y="363"/>
                </a:lnTo>
                <a:lnTo>
                  <a:pt x="3058" y="363"/>
                </a:lnTo>
                <a:lnTo>
                  <a:pt x="3098" y="727"/>
                </a:lnTo>
                <a:lnTo>
                  <a:pt x="8126" y="686"/>
                </a:lnTo>
                <a:lnTo>
                  <a:pt x="8107" y="1029"/>
                </a:lnTo>
                <a:lnTo>
                  <a:pt x="3078" y="1070"/>
                </a:lnTo>
                <a:lnTo>
                  <a:pt x="3062" y="1122"/>
                </a:lnTo>
                <a:lnTo>
                  <a:pt x="3045" y="1172"/>
                </a:lnTo>
                <a:lnTo>
                  <a:pt x="3024" y="1220"/>
                </a:lnTo>
                <a:lnTo>
                  <a:pt x="3003" y="1269"/>
                </a:lnTo>
                <a:lnTo>
                  <a:pt x="2979" y="1318"/>
                </a:lnTo>
                <a:lnTo>
                  <a:pt x="2953" y="1366"/>
                </a:lnTo>
                <a:lnTo>
                  <a:pt x="2925" y="1416"/>
                </a:lnTo>
                <a:lnTo>
                  <a:pt x="2896" y="1468"/>
                </a:lnTo>
                <a:lnTo>
                  <a:pt x="2833" y="1578"/>
                </a:lnTo>
                <a:lnTo>
                  <a:pt x="2761" y="1701"/>
                </a:lnTo>
                <a:lnTo>
                  <a:pt x="2721" y="1767"/>
                </a:lnTo>
                <a:lnTo>
                  <a:pt x="2681" y="1839"/>
                </a:lnTo>
                <a:lnTo>
                  <a:pt x="2638" y="1916"/>
                </a:lnTo>
                <a:lnTo>
                  <a:pt x="2594" y="1999"/>
                </a:lnTo>
                <a:lnTo>
                  <a:pt x="2579" y="2033"/>
                </a:lnTo>
                <a:lnTo>
                  <a:pt x="2565" y="2068"/>
                </a:lnTo>
                <a:lnTo>
                  <a:pt x="2552" y="2101"/>
                </a:lnTo>
                <a:lnTo>
                  <a:pt x="2541" y="2136"/>
                </a:lnTo>
                <a:lnTo>
                  <a:pt x="2530" y="2170"/>
                </a:lnTo>
                <a:lnTo>
                  <a:pt x="2522" y="2203"/>
                </a:lnTo>
                <a:lnTo>
                  <a:pt x="2514" y="2236"/>
                </a:lnTo>
                <a:lnTo>
                  <a:pt x="2507" y="2269"/>
                </a:lnTo>
                <a:lnTo>
                  <a:pt x="2502" y="2303"/>
                </a:lnTo>
                <a:lnTo>
                  <a:pt x="2499" y="2335"/>
                </a:lnTo>
                <a:lnTo>
                  <a:pt x="2497" y="2369"/>
                </a:lnTo>
                <a:lnTo>
                  <a:pt x="2497" y="2401"/>
                </a:lnTo>
                <a:lnTo>
                  <a:pt x="2498" y="2435"/>
                </a:lnTo>
                <a:lnTo>
                  <a:pt x="2501" y="2467"/>
                </a:lnTo>
                <a:lnTo>
                  <a:pt x="2506" y="2500"/>
                </a:lnTo>
                <a:lnTo>
                  <a:pt x="2512" y="2532"/>
                </a:lnTo>
                <a:lnTo>
                  <a:pt x="2521" y="2566"/>
                </a:lnTo>
                <a:lnTo>
                  <a:pt x="2531" y="2598"/>
                </a:lnTo>
                <a:lnTo>
                  <a:pt x="2544" y="2631"/>
                </a:lnTo>
                <a:lnTo>
                  <a:pt x="2558" y="2664"/>
                </a:lnTo>
                <a:lnTo>
                  <a:pt x="2575" y="2697"/>
                </a:lnTo>
                <a:lnTo>
                  <a:pt x="2594" y="2731"/>
                </a:lnTo>
                <a:lnTo>
                  <a:pt x="2615" y="2763"/>
                </a:lnTo>
                <a:lnTo>
                  <a:pt x="2638" y="2797"/>
                </a:lnTo>
                <a:lnTo>
                  <a:pt x="2665" y="2830"/>
                </a:lnTo>
                <a:lnTo>
                  <a:pt x="2692" y="2864"/>
                </a:lnTo>
                <a:lnTo>
                  <a:pt x="2724" y="2897"/>
                </a:lnTo>
                <a:lnTo>
                  <a:pt x="2756" y="2931"/>
                </a:lnTo>
                <a:lnTo>
                  <a:pt x="2792" y="2966"/>
                </a:lnTo>
                <a:lnTo>
                  <a:pt x="2832" y="2999"/>
                </a:lnTo>
                <a:lnTo>
                  <a:pt x="2872" y="3034"/>
                </a:lnTo>
                <a:lnTo>
                  <a:pt x="2916" y="3069"/>
                </a:lnTo>
                <a:lnTo>
                  <a:pt x="7278" y="3069"/>
                </a:lnTo>
                <a:lnTo>
                  <a:pt x="7272" y="3145"/>
                </a:lnTo>
                <a:lnTo>
                  <a:pt x="7264" y="3221"/>
                </a:lnTo>
                <a:lnTo>
                  <a:pt x="7256" y="3295"/>
                </a:lnTo>
                <a:lnTo>
                  <a:pt x="7245" y="3369"/>
                </a:lnTo>
                <a:lnTo>
                  <a:pt x="7234" y="3443"/>
                </a:lnTo>
                <a:lnTo>
                  <a:pt x="7221" y="3515"/>
                </a:lnTo>
                <a:lnTo>
                  <a:pt x="7207" y="3587"/>
                </a:lnTo>
                <a:lnTo>
                  <a:pt x="7192" y="3659"/>
                </a:lnTo>
                <a:lnTo>
                  <a:pt x="7177" y="3730"/>
                </a:lnTo>
                <a:lnTo>
                  <a:pt x="7160" y="3799"/>
                </a:lnTo>
                <a:lnTo>
                  <a:pt x="7141" y="3868"/>
                </a:lnTo>
                <a:lnTo>
                  <a:pt x="7121" y="3936"/>
                </a:lnTo>
                <a:lnTo>
                  <a:pt x="7100" y="4003"/>
                </a:lnTo>
                <a:lnTo>
                  <a:pt x="7080" y="4070"/>
                </a:lnTo>
                <a:lnTo>
                  <a:pt x="7056" y="4136"/>
                </a:lnTo>
                <a:lnTo>
                  <a:pt x="7033" y="4201"/>
                </a:lnTo>
                <a:lnTo>
                  <a:pt x="7009" y="4265"/>
                </a:lnTo>
                <a:lnTo>
                  <a:pt x="6983" y="4329"/>
                </a:lnTo>
                <a:lnTo>
                  <a:pt x="6957" y="4391"/>
                </a:lnTo>
                <a:lnTo>
                  <a:pt x="6930" y="4454"/>
                </a:lnTo>
                <a:lnTo>
                  <a:pt x="6902" y="4514"/>
                </a:lnTo>
                <a:lnTo>
                  <a:pt x="6873" y="4575"/>
                </a:lnTo>
                <a:lnTo>
                  <a:pt x="6843" y="4635"/>
                </a:lnTo>
                <a:lnTo>
                  <a:pt x="6813" y="4693"/>
                </a:lnTo>
                <a:lnTo>
                  <a:pt x="6782" y="4751"/>
                </a:lnTo>
                <a:lnTo>
                  <a:pt x="6750" y="4808"/>
                </a:lnTo>
                <a:lnTo>
                  <a:pt x="6718" y="4864"/>
                </a:lnTo>
                <a:lnTo>
                  <a:pt x="6684" y="4919"/>
                </a:lnTo>
                <a:lnTo>
                  <a:pt x="6651" y="4973"/>
                </a:lnTo>
                <a:lnTo>
                  <a:pt x="6616" y="5028"/>
                </a:lnTo>
                <a:lnTo>
                  <a:pt x="6581" y="5080"/>
                </a:lnTo>
                <a:lnTo>
                  <a:pt x="6545" y="5132"/>
                </a:lnTo>
                <a:lnTo>
                  <a:pt x="6509" y="5183"/>
                </a:lnTo>
                <a:lnTo>
                  <a:pt x="6472" y="5233"/>
                </a:lnTo>
                <a:lnTo>
                  <a:pt x="6435" y="5282"/>
                </a:lnTo>
                <a:lnTo>
                  <a:pt x="6398" y="5330"/>
                </a:lnTo>
                <a:lnTo>
                  <a:pt x="6360" y="5378"/>
                </a:lnTo>
                <a:lnTo>
                  <a:pt x="6322" y="5424"/>
                </a:lnTo>
                <a:lnTo>
                  <a:pt x="6282" y="5471"/>
                </a:lnTo>
                <a:lnTo>
                  <a:pt x="6243" y="5515"/>
                </a:lnTo>
                <a:lnTo>
                  <a:pt x="6203" y="5559"/>
                </a:lnTo>
                <a:lnTo>
                  <a:pt x="6164" y="5602"/>
                </a:lnTo>
                <a:lnTo>
                  <a:pt x="6123" y="5643"/>
                </a:lnTo>
                <a:lnTo>
                  <a:pt x="6083" y="5684"/>
                </a:lnTo>
                <a:lnTo>
                  <a:pt x="6042" y="5724"/>
                </a:lnTo>
                <a:lnTo>
                  <a:pt x="6002" y="5764"/>
                </a:lnTo>
                <a:lnTo>
                  <a:pt x="5960" y="5802"/>
                </a:lnTo>
                <a:lnTo>
                  <a:pt x="5919" y="5839"/>
                </a:lnTo>
                <a:lnTo>
                  <a:pt x="5878" y="5875"/>
                </a:lnTo>
                <a:lnTo>
                  <a:pt x="5836" y="5910"/>
                </a:lnTo>
                <a:lnTo>
                  <a:pt x="5794" y="5945"/>
                </a:lnTo>
                <a:lnTo>
                  <a:pt x="5754" y="5978"/>
                </a:lnTo>
                <a:lnTo>
                  <a:pt x="5712" y="6011"/>
                </a:lnTo>
                <a:lnTo>
                  <a:pt x="5670" y="6042"/>
                </a:lnTo>
                <a:lnTo>
                  <a:pt x="5628" y="6072"/>
                </a:lnTo>
                <a:lnTo>
                  <a:pt x="5587" y="6101"/>
                </a:lnTo>
                <a:lnTo>
                  <a:pt x="5545" y="6130"/>
                </a:lnTo>
                <a:lnTo>
                  <a:pt x="5504" y="6157"/>
                </a:lnTo>
                <a:lnTo>
                  <a:pt x="5463" y="6183"/>
                </a:lnTo>
                <a:lnTo>
                  <a:pt x="5422" y="6209"/>
                </a:lnTo>
                <a:lnTo>
                  <a:pt x="5380" y="6233"/>
                </a:lnTo>
                <a:lnTo>
                  <a:pt x="5340" y="6256"/>
                </a:lnTo>
                <a:lnTo>
                  <a:pt x="5299" y="6278"/>
                </a:lnTo>
                <a:lnTo>
                  <a:pt x="5259" y="6299"/>
                </a:lnTo>
                <a:lnTo>
                  <a:pt x="5219" y="6743"/>
                </a:lnTo>
                <a:lnTo>
                  <a:pt x="1988" y="6743"/>
                </a:lnTo>
                <a:lnTo>
                  <a:pt x="1988" y="6340"/>
                </a:lnTo>
                <a:lnTo>
                  <a:pt x="1898" y="6288"/>
                </a:lnTo>
                <a:lnTo>
                  <a:pt x="1813" y="6236"/>
                </a:lnTo>
                <a:lnTo>
                  <a:pt x="1729" y="6182"/>
                </a:lnTo>
                <a:lnTo>
                  <a:pt x="1648" y="6127"/>
                </a:lnTo>
                <a:lnTo>
                  <a:pt x="1569" y="6071"/>
                </a:lnTo>
                <a:lnTo>
                  <a:pt x="1494" y="6015"/>
                </a:lnTo>
                <a:lnTo>
                  <a:pt x="1420" y="5957"/>
                </a:lnTo>
                <a:lnTo>
                  <a:pt x="1349" y="5899"/>
                </a:lnTo>
                <a:lnTo>
                  <a:pt x="1279" y="5840"/>
                </a:lnTo>
                <a:lnTo>
                  <a:pt x="1213" y="5781"/>
                </a:lnTo>
                <a:lnTo>
                  <a:pt x="1150" y="5721"/>
                </a:lnTo>
                <a:lnTo>
                  <a:pt x="1087" y="5661"/>
                </a:lnTo>
                <a:lnTo>
                  <a:pt x="1027" y="5599"/>
                </a:lnTo>
                <a:lnTo>
                  <a:pt x="970" y="5538"/>
                </a:lnTo>
                <a:lnTo>
                  <a:pt x="914" y="5475"/>
                </a:lnTo>
                <a:lnTo>
                  <a:pt x="861" y="5414"/>
                </a:lnTo>
                <a:lnTo>
                  <a:pt x="809" y="5351"/>
                </a:lnTo>
                <a:lnTo>
                  <a:pt x="760" y="5287"/>
                </a:lnTo>
                <a:lnTo>
                  <a:pt x="713" y="5225"/>
                </a:lnTo>
                <a:lnTo>
                  <a:pt x="666" y="5162"/>
                </a:lnTo>
                <a:lnTo>
                  <a:pt x="623" y="5098"/>
                </a:lnTo>
                <a:lnTo>
                  <a:pt x="582" y="5036"/>
                </a:lnTo>
                <a:lnTo>
                  <a:pt x="541" y="4972"/>
                </a:lnTo>
                <a:lnTo>
                  <a:pt x="503" y="4910"/>
                </a:lnTo>
                <a:lnTo>
                  <a:pt x="467" y="4846"/>
                </a:lnTo>
                <a:lnTo>
                  <a:pt x="432" y="4783"/>
                </a:lnTo>
                <a:lnTo>
                  <a:pt x="399" y="4721"/>
                </a:lnTo>
                <a:lnTo>
                  <a:pt x="367" y="4659"/>
                </a:lnTo>
                <a:lnTo>
                  <a:pt x="338" y="4597"/>
                </a:lnTo>
                <a:lnTo>
                  <a:pt x="309" y="4536"/>
                </a:lnTo>
                <a:lnTo>
                  <a:pt x="283" y="4475"/>
                </a:lnTo>
                <a:lnTo>
                  <a:pt x="257" y="4415"/>
                </a:lnTo>
                <a:lnTo>
                  <a:pt x="234" y="4354"/>
                </a:lnTo>
                <a:lnTo>
                  <a:pt x="212" y="4295"/>
                </a:lnTo>
                <a:lnTo>
                  <a:pt x="191" y="4237"/>
                </a:lnTo>
                <a:lnTo>
                  <a:pt x="171" y="4179"/>
                </a:lnTo>
                <a:lnTo>
                  <a:pt x="153" y="4123"/>
                </a:lnTo>
                <a:lnTo>
                  <a:pt x="135" y="4067"/>
                </a:lnTo>
                <a:lnTo>
                  <a:pt x="119" y="4011"/>
                </a:lnTo>
                <a:lnTo>
                  <a:pt x="105" y="3958"/>
                </a:lnTo>
                <a:lnTo>
                  <a:pt x="91" y="3905"/>
                </a:lnTo>
                <a:lnTo>
                  <a:pt x="79" y="3853"/>
                </a:lnTo>
                <a:lnTo>
                  <a:pt x="67" y="3802"/>
                </a:lnTo>
                <a:lnTo>
                  <a:pt x="57" y="3752"/>
                </a:lnTo>
                <a:lnTo>
                  <a:pt x="47" y="3703"/>
                </a:lnTo>
                <a:lnTo>
                  <a:pt x="39" y="3657"/>
                </a:lnTo>
                <a:lnTo>
                  <a:pt x="25" y="3566"/>
                </a:lnTo>
                <a:lnTo>
                  <a:pt x="15" y="3482"/>
                </a:lnTo>
                <a:lnTo>
                  <a:pt x="7" y="3403"/>
                </a:lnTo>
                <a:lnTo>
                  <a:pt x="2" y="3331"/>
                </a:lnTo>
                <a:lnTo>
                  <a:pt x="0" y="3267"/>
                </a:lnTo>
                <a:lnTo>
                  <a:pt x="0" y="3210"/>
                </a:lnTo>
                <a:lnTo>
                  <a:pt x="1" y="3161"/>
                </a:lnTo>
                <a:lnTo>
                  <a:pt x="5" y="3121"/>
                </a:lnTo>
                <a:lnTo>
                  <a:pt x="9" y="3089"/>
                </a:lnTo>
                <a:lnTo>
                  <a:pt x="1646" y="3089"/>
                </a:lnTo>
                <a:lnTo>
                  <a:pt x="1628" y="3053"/>
                </a:lnTo>
                <a:lnTo>
                  <a:pt x="1612" y="3018"/>
                </a:lnTo>
                <a:lnTo>
                  <a:pt x="1597" y="2982"/>
                </a:lnTo>
                <a:lnTo>
                  <a:pt x="1583" y="2946"/>
                </a:lnTo>
                <a:lnTo>
                  <a:pt x="1569" y="2911"/>
                </a:lnTo>
                <a:lnTo>
                  <a:pt x="1558" y="2875"/>
                </a:lnTo>
                <a:lnTo>
                  <a:pt x="1546" y="2841"/>
                </a:lnTo>
                <a:lnTo>
                  <a:pt x="1536" y="2805"/>
                </a:lnTo>
                <a:lnTo>
                  <a:pt x="1526" y="2770"/>
                </a:lnTo>
                <a:lnTo>
                  <a:pt x="1517" y="2734"/>
                </a:lnTo>
                <a:lnTo>
                  <a:pt x="1510" y="2699"/>
                </a:lnTo>
                <a:lnTo>
                  <a:pt x="1503" y="2663"/>
                </a:lnTo>
                <a:lnTo>
                  <a:pt x="1497" y="2629"/>
                </a:lnTo>
                <a:lnTo>
                  <a:pt x="1492" y="2594"/>
                </a:lnTo>
                <a:lnTo>
                  <a:pt x="1487" y="2559"/>
                </a:lnTo>
                <a:lnTo>
                  <a:pt x="1483" y="2524"/>
                </a:lnTo>
                <a:lnTo>
                  <a:pt x="1481" y="2489"/>
                </a:lnTo>
                <a:lnTo>
                  <a:pt x="1479" y="2455"/>
                </a:lnTo>
                <a:lnTo>
                  <a:pt x="1478" y="2420"/>
                </a:lnTo>
                <a:lnTo>
                  <a:pt x="1478" y="2385"/>
                </a:lnTo>
                <a:lnTo>
                  <a:pt x="1478" y="2352"/>
                </a:lnTo>
                <a:lnTo>
                  <a:pt x="1479" y="2317"/>
                </a:lnTo>
                <a:lnTo>
                  <a:pt x="1481" y="2283"/>
                </a:lnTo>
                <a:lnTo>
                  <a:pt x="1483" y="2248"/>
                </a:lnTo>
                <a:lnTo>
                  <a:pt x="1487" y="2215"/>
                </a:lnTo>
                <a:lnTo>
                  <a:pt x="1490" y="2181"/>
                </a:lnTo>
                <a:lnTo>
                  <a:pt x="1501" y="2114"/>
                </a:lnTo>
                <a:lnTo>
                  <a:pt x="1514" y="2047"/>
                </a:lnTo>
                <a:lnTo>
                  <a:pt x="1529" y="1981"/>
                </a:lnTo>
                <a:lnTo>
                  <a:pt x="1546" y="1916"/>
                </a:lnTo>
                <a:lnTo>
                  <a:pt x="1566" y="1851"/>
                </a:lnTo>
                <a:lnTo>
                  <a:pt x="1589" y="1787"/>
                </a:lnTo>
                <a:lnTo>
                  <a:pt x="1613" y="1723"/>
                </a:lnTo>
                <a:lnTo>
                  <a:pt x="1640" y="1661"/>
                </a:lnTo>
                <a:lnTo>
                  <a:pt x="1669" y="1598"/>
                </a:lnTo>
                <a:lnTo>
                  <a:pt x="1700" y="1538"/>
                </a:lnTo>
                <a:lnTo>
                  <a:pt x="1733" y="1478"/>
                </a:lnTo>
                <a:lnTo>
                  <a:pt x="1766" y="1417"/>
                </a:lnTo>
                <a:lnTo>
                  <a:pt x="1802" y="1359"/>
                </a:lnTo>
                <a:lnTo>
                  <a:pt x="1840" y="1301"/>
                </a:lnTo>
                <a:lnTo>
                  <a:pt x="1879" y="1245"/>
                </a:lnTo>
                <a:lnTo>
                  <a:pt x="1919" y="1190"/>
                </a:lnTo>
                <a:lnTo>
                  <a:pt x="1961" y="1136"/>
                </a:lnTo>
                <a:lnTo>
                  <a:pt x="2004" y="1081"/>
                </a:lnTo>
                <a:lnTo>
                  <a:pt x="2048" y="1029"/>
                </a:lnTo>
                <a:lnTo>
                  <a:pt x="1664" y="1029"/>
                </a:lnTo>
                <a:lnTo>
                  <a:pt x="1625" y="1075"/>
                </a:lnTo>
                <a:lnTo>
                  <a:pt x="1587" y="1123"/>
                </a:lnTo>
                <a:lnTo>
                  <a:pt x="1548" y="1170"/>
                </a:lnTo>
                <a:lnTo>
                  <a:pt x="1512" y="1217"/>
                </a:lnTo>
                <a:lnTo>
                  <a:pt x="1478" y="1265"/>
                </a:lnTo>
                <a:lnTo>
                  <a:pt x="1444" y="1313"/>
                </a:lnTo>
                <a:lnTo>
                  <a:pt x="1410" y="1362"/>
                </a:lnTo>
                <a:lnTo>
                  <a:pt x="1380" y="1410"/>
                </a:lnTo>
                <a:lnTo>
                  <a:pt x="1350" y="1460"/>
                </a:lnTo>
                <a:lnTo>
                  <a:pt x="1322" y="1510"/>
                </a:lnTo>
                <a:lnTo>
                  <a:pt x="1296" y="1560"/>
                </a:lnTo>
                <a:lnTo>
                  <a:pt x="1270" y="1611"/>
                </a:lnTo>
                <a:lnTo>
                  <a:pt x="1247" y="1662"/>
                </a:lnTo>
                <a:lnTo>
                  <a:pt x="1225" y="1713"/>
                </a:lnTo>
                <a:lnTo>
                  <a:pt x="1205" y="1765"/>
                </a:lnTo>
                <a:lnTo>
                  <a:pt x="1188" y="1817"/>
                </a:lnTo>
                <a:lnTo>
                  <a:pt x="1172" y="1869"/>
                </a:lnTo>
                <a:lnTo>
                  <a:pt x="1158" y="1923"/>
                </a:lnTo>
                <a:lnTo>
                  <a:pt x="1145" y="1977"/>
                </a:lnTo>
                <a:lnTo>
                  <a:pt x="1136" y="2030"/>
                </a:lnTo>
                <a:lnTo>
                  <a:pt x="1128" y="2086"/>
                </a:lnTo>
                <a:lnTo>
                  <a:pt x="1122" y="2141"/>
                </a:lnTo>
                <a:lnTo>
                  <a:pt x="1118" y="2197"/>
                </a:lnTo>
                <a:lnTo>
                  <a:pt x="1117" y="2253"/>
                </a:lnTo>
                <a:lnTo>
                  <a:pt x="1120" y="2310"/>
                </a:lnTo>
                <a:lnTo>
                  <a:pt x="1123" y="2368"/>
                </a:lnTo>
                <a:lnTo>
                  <a:pt x="1129" y="2426"/>
                </a:lnTo>
                <a:lnTo>
                  <a:pt x="1138" y="2485"/>
                </a:lnTo>
                <a:lnTo>
                  <a:pt x="1150" y="2544"/>
                </a:lnTo>
                <a:lnTo>
                  <a:pt x="1164" y="2604"/>
                </a:lnTo>
                <a:lnTo>
                  <a:pt x="1181" y="2664"/>
                </a:lnTo>
                <a:lnTo>
                  <a:pt x="1201" y="2726"/>
                </a:lnTo>
                <a:lnTo>
                  <a:pt x="858" y="2726"/>
                </a:lnTo>
                <a:lnTo>
                  <a:pt x="839" y="2688"/>
                </a:lnTo>
                <a:lnTo>
                  <a:pt x="823" y="2649"/>
                </a:lnTo>
                <a:lnTo>
                  <a:pt x="808" y="2610"/>
                </a:lnTo>
                <a:lnTo>
                  <a:pt x="795" y="2571"/>
                </a:lnTo>
                <a:lnTo>
                  <a:pt x="783" y="2530"/>
                </a:lnTo>
                <a:lnTo>
                  <a:pt x="774" y="2488"/>
                </a:lnTo>
                <a:lnTo>
                  <a:pt x="767" y="2445"/>
                </a:lnTo>
                <a:lnTo>
                  <a:pt x="761" y="2401"/>
                </a:lnTo>
                <a:lnTo>
                  <a:pt x="758" y="2357"/>
                </a:lnTo>
                <a:lnTo>
                  <a:pt x="756" y="2312"/>
                </a:lnTo>
                <a:lnTo>
                  <a:pt x="757" y="2266"/>
                </a:lnTo>
                <a:lnTo>
                  <a:pt x="758" y="2218"/>
                </a:lnTo>
                <a:lnTo>
                  <a:pt x="763" y="2170"/>
                </a:lnTo>
                <a:lnTo>
                  <a:pt x="768" y="2121"/>
                </a:lnTo>
                <a:lnTo>
                  <a:pt x="776" y="2070"/>
                </a:lnTo>
                <a:lnTo>
                  <a:pt x="787" y="2019"/>
                </a:lnTo>
                <a:lnTo>
                  <a:pt x="798" y="1966"/>
                </a:lnTo>
                <a:lnTo>
                  <a:pt x="814" y="1912"/>
                </a:lnTo>
                <a:lnTo>
                  <a:pt x="830" y="1858"/>
                </a:lnTo>
                <a:lnTo>
                  <a:pt x="847" y="1801"/>
                </a:lnTo>
                <a:lnTo>
                  <a:pt x="868" y="1744"/>
                </a:lnTo>
                <a:lnTo>
                  <a:pt x="891" y="1686"/>
                </a:lnTo>
                <a:lnTo>
                  <a:pt x="916" y="1626"/>
                </a:lnTo>
                <a:lnTo>
                  <a:pt x="943" y="1565"/>
                </a:lnTo>
                <a:lnTo>
                  <a:pt x="972" y="1503"/>
                </a:lnTo>
                <a:lnTo>
                  <a:pt x="1004" y="1439"/>
                </a:lnTo>
                <a:lnTo>
                  <a:pt x="1037" y="1374"/>
                </a:lnTo>
                <a:lnTo>
                  <a:pt x="1073" y="1308"/>
                </a:lnTo>
                <a:lnTo>
                  <a:pt x="1111" y="1241"/>
                </a:lnTo>
                <a:lnTo>
                  <a:pt x="1152" y="1172"/>
                </a:lnTo>
                <a:lnTo>
                  <a:pt x="1195" y="1101"/>
                </a:lnTo>
                <a:lnTo>
                  <a:pt x="1241" y="1029"/>
                </a:lnTo>
                <a:lnTo>
                  <a:pt x="89" y="1029"/>
                </a:lnTo>
                <a:lnTo>
                  <a:pt x="89" y="746"/>
                </a:lnTo>
                <a:lnTo>
                  <a:pt x="1293" y="707"/>
                </a:lnTo>
                <a:lnTo>
                  <a:pt x="1290" y="686"/>
                </a:lnTo>
                <a:lnTo>
                  <a:pt x="1286" y="666"/>
                </a:lnTo>
                <a:lnTo>
                  <a:pt x="1283" y="626"/>
                </a:lnTo>
                <a:lnTo>
                  <a:pt x="1282" y="585"/>
                </a:lnTo>
                <a:lnTo>
                  <a:pt x="1281" y="545"/>
                </a:lnTo>
                <a:lnTo>
                  <a:pt x="1279" y="504"/>
                </a:lnTo>
                <a:lnTo>
                  <a:pt x="1277" y="465"/>
                </a:lnTo>
                <a:lnTo>
                  <a:pt x="1274" y="424"/>
                </a:lnTo>
                <a:lnTo>
                  <a:pt x="1271" y="403"/>
                </a:lnTo>
                <a:lnTo>
                  <a:pt x="1268" y="383"/>
                </a:lnTo>
                <a:lnTo>
                  <a:pt x="89" y="383"/>
                </a:lnTo>
                <a:lnTo>
                  <a:pt x="89" y="39"/>
                </a:lnTo>
                <a:lnTo>
                  <a:pt x="8126" y="0"/>
                </a:lnTo>
                <a:close/>
                <a:moveTo>
                  <a:pt x="1601" y="368"/>
                </a:moveTo>
                <a:lnTo>
                  <a:pt x="1601" y="368"/>
                </a:lnTo>
                <a:lnTo>
                  <a:pt x="1599" y="368"/>
                </a:lnTo>
                <a:lnTo>
                  <a:pt x="1598" y="371"/>
                </a:lnTo>
                <a:lnTo>
                  <a:pt x="1597" y="380"/>
                </a:lnTo>
                <a:lnTo>
                  <a:pt x="1597" y="395"/>
                </a:lnTo>
                <a:lnTo>
                  <a:pt x="1598" y="415"/>
                </a:lnTo>
                <a:lnTo>
                  <a:pt x="1604" y="465"/>
                </a:lnTo>
                <a:lnTo>
                  <a:pt x="1613" y="524"/>
                </a:lnTo>
                <a:lnTo>
                  <a:pt x="1632" y="635"/>
                </a:lnTo>
                <a:lnTo>
                  <a:pt x="1641" y="689"/>
                </a:lnTo>
                <a:lnTo>
                  <a:pt x="2028" y="684"/>
                </a:lnTo>
                <a:lnTo>
                  <a:pt x="1984" y="353"/>
                </a:lnTo>
                <a:lnTo>
                  <a:pt x="1601" y="368"/>
                </a:lnTo>
                <a:close/>
                <a:moveTo>
                  <a:pt x="2337" y="345"/>
                </a:moveTo>
                <a:lnTo>
                  <a:pt x="2337" y="345"/>
                </a:lnTo>
                <a:lnTo>
                  <a:pt x="2332" y="349"/>
                </a:lnTo>
                <a:lnTo>
                  <a:pt x="2328" y="353"/>
                </a:lnTo>
                <a:lnTo>
                  <a:pt x="2325" y="360"/>
                </a:lnTo>
                <a:lnTo>
                  <a:pt x="2322" y="368"/>
                </a:lnTo>
                <a:lnTo>
                  <a:pt x="2319" y="379"/>
                </a:lnTo>
                <a:lnTo>
                  <a:pt x="2317" y="389"/>
                </a:lnTo>
                <a:lnTo>
                  <a:pt x="2315" y="415"/>
                </a:lnTo>
                <a:lnTo>
                  <a:pt x="2313" y="445"/>
                </a:lnTo>
                <a:lnTo>
                  <a:pt x="2313" y="476"/>
                </a:lnTo>
                <a:lnTo>
                  <a:pt x="2316" y="510"/>
                </a:lnTo>
                <a:lnTo>
                  <a:pt x="2318" y="545"/>
                </a:lnTo>
                <a:lnTo>
                  <a:pt x="2323" y="578"/>
                </a:lnTo>
                <a:lnTo>
                  <a:pt x="2327" y="612"/>
                </a:lnTo>
                <a:lnTo>
                  <a:pt x="2332" y="642"/>
                </a:lnTo>
                <a:lnTo>
                  <a:pt x="2338" y="669"/>
                </a:lnTo>
                <a:lnTo>
                  <a:pt x="2342" y="692"/>
                </a:lnTo>
                <a:lnTo>
                  <a:pt x="2348" y="709"/>
                </a:lnTo>
                <a:lnTo>
                  <a:pt x="2352" y="716"/>
                </a:lnTo>
                <a:lnTo>
                  <a:pt x="2354" y="721"/>
                </a:lnTo>
                <a:lnTo>
                  <a:pt x="2356" y="723"/>
                </a:lnTo>
                <a:lnTo>
                  <a:pt x="2359" y="724"/>
                </a:lnTo>
                <a:lnTo>
                  <a:pt x="2747" y="722"/>
                </a:lnTo>
                <a:lnTo>
                  <a:pt x="2749" y="676"/>
                </a:lnTo>
                <a:lnTo>
                  <a:pt x="2750" y="633"/>
                </a:lnTo>
                <a:lnTo>
                  <a:pt x="2749" y="593"/>
                </a:lnTo>
                <a:lnTo>
                  <a:pt x="2748" y="557"/>
                </a:lnTo>
                <a:lnTo>
                  <a:pt x="2746" y="525"/>
                </a:lnTo>
                <a:lnTo>
                  <a:pt x="2742" y="495"/>
                </a:lnTo>
                <a:lnTo>
                  <a:pt x="2738" y="468"/>
                </a:lnTo>
                <a:lnTo>
                  <a:pt x="2733" y="444"/>
                </a:lnTo>
                <a:lnTo>
                  <a:pt x="2727" y="422"/>
                </a:lnTo>
                <a:lnTo>
                  <a:pt x="2721" y="403"/>
                </a:lnTo>
                <a:lnTo>
                  <a:pt x="2714" y="386"/>
                </a:lnTo>
                <a:lnTo>
                  <a:pt x="2707" y="371"/>
                </a:lnTo>
                <a:lnTo>
                  <a:pt x="2701" y="358"/>
                </a:lnTo>
                <a:lnTo>
                  <a:pt x="2694" y="348"/>
                </a:lnTo>
                <a:lnTo>
                  <a:pt x="2687" y="338"/>
                </a:lnTo>
                <a:lnTo>
                  <a:pt x="2679" y="330"/>
                </a:lnTo>
                <a:lnTo>
                  <a:pt x="2337" y="345"/>
                </a:lnTo>
                <a:close/>
                <a:moveTo>
                  <a:pt x="2371" y="1070"/>
                </a:moveTo>
                <a:lnTo>
                  <a:pt x="2371" y="1070"/>
                </a:lnTo>
                <a:lnTo>
                  <a:pt x="2349" y="1110"/>
                </a:lnTo>
                <a:lnTo>
                  <a:pt x="2324" y="1152"/>
                </a:lnTo>
                <a:lnTo>
                  <a:pt x="2295" y="1196"/>
                </a:lnTo>
                <a:lnTo>
                  <a:pt x="2264" y="1241"/>
                </a:lnTo>
                <a:lnTo>
                  <a:pt x="2196" y="1337"/>
                </a:lnTo>
                <a:lnTo>
                  <a:pt x="2124" y="1438"/>
                </a:lnTo>
                <a:lnTo>
                  <a:pt x="2087" y="1490"/>
                </a:lnTo>
                <a:lnTo>
                  <a:pt x="2051" y="1543"/>
                </a:lnTo>
                <a:lnTo>
                  <a:pt x="2016" y="1597"/>
                </a:lnTo>
                <a:lnTo>
                  <a:pt x="1981" y="1651"/>
                </a:lnTo>
                <a:lnTo>
                  <a:pt x="1948" y="1707"/>
                </a:lnTo>
                <a:lnTo>
                  <a:pt x="1917" y="1764"/>
                </a:lnTo>
                <a:lnTo>
                  <a:pt x="1889" y="1821"/>
                </a:lnTo>
                <a:lnTo>
                  <a:pt x="1876" y="1850"/>
                </a:lnTo>
                <a:lnTo>
                  <a:pt x="1864" y="1877"/>
                </a:lnTo>
                <a:lnTo>
                  <a:pt x="1850" y="1912"/>
                </a:lnTo>
                <a:lnTo>
                  <a:pt x="1837" y="1948"/>
                </a:lnTo>
                <a:lnTo>
                  <a:pt x="1827" y="1983"/>
                </a:lnTo>
                <a:lnTo>
                  <a:pt x="1816" y="2019"/>
                </a:lnTo>
                <a:lnTo>
                  <a:pt x="1808" y="2056"/>
                </a:lnTo>
                <a:lnTo>
                  <a:pt x="1800" y="2092"/>
                </a:lnTo>
                <a:lnTo>
                  <a:pt x="1794" y="2129"/>
                </a:lnTo>
                <a:lnTo>
                  <a:pt x="1789" y="2166"/>
                </a:lnTo>
                <a:lnTo>
                  <a:pt x="1786" y="2203"/>
                </a:lnTo>
                <a:lnTo>
                  <a:pt x="1784" y="2240"/>
                </a:lnTo>
                <a:lnTo>
                  <a:pt x="1783" y="2279"/>
                </a:lnTo>
                <a:lnTo>
                  <a:pt x="1783" y="2316"/>
                </a:lnTo>
                <a:lnTo>
                  <a:pt x="1785" y="2354"/>
                </a:lnTo>
                <a:lnTo>
                  <a:pt x="1787" y="2392"/>
                </a:lnTo>
                <a:lnTo>
                  <a:pt x="1792" y="2430"/>
                </a:lnTo>
                <a:lnTo>
                  <a:pt x="1798" y="2467"/>
                </a:lnTo>
                <a:lnTo>
                  <a:pt x="1805" y="2506"/>
                </a:lnTo>
                <a:lnTo>
                  <a:pt x="1814" y="2544"/>
                </a:lnTo>
                <a:lnTo>
                  <a:pt x="1823" y="2582"/>
                </a:lnTo>
                <a:lnTo>
                  <a:pt x="1835" y="2620"/>
                </a:lnTo>
                <a:lnTo>
                  <a:pt x="1847" y="2659"/>
                </a:lnTo>
                <a:lnTo>
                  <a:pt x="1863" y="2697"/>
                </a:lnTo>
                <a:lnTo>
                  <a:pt x="1878" y="2735"/>
                </a:lnTo>
                <a:lnTo>
                  <a:pt x="1895" y="2773"/>
                </a:lnTo>
                <a:lnTo>
                  <a:pt x="1915" y="2811"/>
                </a:lnTo>
                <a:lnTo>
                  <a:pt x="1934" y="2849"/>
                </a:lnTo>
                <a:lnTo>
                  <a:pt x="1956" y="2886"/>
                </a:lnTo>
                <a:lnTo>
                  <a:pt x="1980" y="2923"/>
                </a:lnTo>
                <a:lnTo>
                  <a:pt x="2004" y="2960"/>
                </a:lnTo>
                <a:lnTo>
                  <a:pt x="2031" y="2996"/>
                </a:lnTo>
                <a:lnTo>
                  <a:pt x="2058" y="3033"/>
                </a:lnTo>
                <a:lnTo>
                  <a:pt x="2089" y="3069"/>
                </a:lnTo>
                <a:lnTo>
                  <a:pt x="2412" y="3069"/>
                </a:lnTo>
                <a:lnTo>
                  <a:pt x="2389" y="3038"/>
                </a:lnTo>
                <a:lnTo>
                  <a:pt x="2367" y="3005"/>
                </a:lnTo>
                <a:lnTo>
                  <a:pt x="2345" y="2972"/>
                </a:lnTo>
                <a:lnTo>
                  <a:pt x="2324" y="2938"/>
                </a:lnTo>
                <a:lnTo>
                  <a:pt x="2304" y="2902"/>
                </a:lnTo>
                <a:lnTo>
                  <a:pt x="2284" y="2866"/>
                </a:lnTo>
                <a:lnTo>
                  <a:pt x="2266" y="2830"/>
                </a:lnTo>
                <a:lnTo>
                  <a:pt x="2248" y="2793"/>
                </a:lnTo>
                <a:lnTo>
                  <a:pt x="2232" y="2755"/>
                </a:lnTo>
                <a:lnTo>
                  <a:pt x="2217" y="2717"/>
                </a:lnTo>
                <a:lnTo>
                  <a:pt x="2203" y="2678"/>
                </a:lnTo>
                <a:lnTo>
                  <a:pt x="2189" y="2639"/>
                </a:lnTo>
                <a:lnTo>
                  <a:pt x="2178" y="2600"/>
                </a:lnTo>
                <a:lnTo>
                  <a:pt x="2167" y="2560"/>
                </a:lnTo>
                <a:lnTo>
                  <a:pt x="2157" y="2520"/>
                </a:lnTo>
                <a:lnTo>
                  <a:pt x="2149" y="2480"/>
                </a:lnTo>
                <a:lnTo>
                  <a:pt x="2143" y="2440"/>
                </a:lnTo>
                <a:lnTo>
                  <a:pt x="2137" y="2399"/>
                </a:lnTo>
                <a:lnTo>
                  <a:pt x="2133" y="2360"/>
                </a:lnTo>
                <a:lnTo>
                  <a:pt x="2130" y="2319"/>
                </a:lnTo>
                <a:lnTo>
                  <a:pt x="2129" y="2280"/>
                </a:lnTo>
                <a:lnTo>
                  <a:pt x="2130" y="2239"/>
                </a:lnTo>
                <a:lnTo>
                  <a:pt x="2133" y="2200"/>
                </a:lnTo>
                <a:lnTo>
                  <a:pt x="2136" y="2161"/>
                </a:lnTo>
                <a:lnTo>
                  <a:pt x="2142" y="2123"/>
                </a:lnTo>
                <a:lnTo>
                  <a:pt x="2149" y="2085"/>
                </a:lnTo>
                <a:lnTo>
                  <a:pt x="2158" y="2047"/>
                </a:lnTo>
                <a:lnTo>
                  <a:pt x="2170" y="2010"/>
                </a:lnTo>
                <a:lnTo>
                  <a:pt x="2182" y="1974"/>
                </a:lnTo>
                <a:lnTo>
                  <a:pt x="2197" y="1938"/>
                </a:lnTo>
                <a:lnTo>
                  <a:pt x="2214" y="1903"/>
                </a:lnTo>
                <a:lnTo>
                  <a:pt x="2232" y="1869"/>
                </a:lnTo>
                <a:lnTo>
                  <a:pt x="2260" y="1823"/>
                </a:lnTo>
                <a:lnTo>
                  <a:pt x="2289" y="1778"/>
                </a:lnTo>
                <a:lnTo>
                  <a:pt x="2345" y="1690"/>
                </a:lnTo>
                <a:lnTo>
                  <a:pt x="2403" y="1603"/>
                </a:lnTo>
                <a:lnTo>
                  <a:pt x="2461" y="1512"/>
                </a:lnTo>
                <a:lnTo>
                  <a:pt x="2521" y="1417"/>
                </a:lnTo>
                <a:lnTo>
                  <a:pt x="2552" y="1367"/>
                </a:lnTo>
                <a:lnTo>
                  <a:pt x="2583" y="1314"/>
                </a:lnTo>
                <a:lnTo>
                  <a:pt x="2615" y="1259"/>
                </a:lnTo>
                <a:lnTo>
                  <a:pt x="2648" y="1199"/>
                </a:lnTo>
                <a:lnTo>
                  <a:pt x="2681" y="1137"/>
                </a:lnTo>
                <a:lnTo>
                  <a:pt x="2714" y="1070"/>
                </a:lnTo>
                <a:lnTo>
                  <a:pt x="2677" y="1068"/>
                </a:lnTo>
                <a:lnTo>
                  <a:pt x="2634" y="1068"/>
                </a:lnTo>
                <a:lnTo>
                  <a:pt x="2543" y="1070"/>
                </a:lnTo>
                <a:lnTo>
                  <a:pt x="2451" y="1072"/>
                </a:lnTo>
                <a:lnTo>
                  <a:pt x="2410" y="1072"/>
                </a:lnTo>
                <a:lnTo>
                  <a:pt x="2371" y="1070"/>
                </a:lnTo>
                <a:close/>
                <a:moveTo>
                  <a:pt x="350" y="3378"/>
                </a:moveTo>
                <a:lnTo>
                  <a:pt x="350" y="3378"/>
                </a:lnTo>
                <a:lnTo>
                  <a:pt x="350" y="3411"/>
                </a:lnTo>
                <a:lnTo>
                  <a:pt x="352" y="3447"/>
                </a:lnTo>
                <a:lnTo>
                  <a:pt x="355" y="3486"/>
                </a:lnTo>
                <a:lnTo>
                  <a:pt x="359" y="3527"/>
                </a:lnTo>
                <a:lnTo>
                  <a:pt x="365" y="3571"/>
                </a:lnTo>
                <a:lnTo>
                  <a:pt x="372" y="3616"/>
                </a:lnTo>
                <a:lnTo>
                  <a:pt x="379" y="3662"/>
                </a:lnTo>
                <a:lnTo>
                  <a:pt x="388" y="3711"/>
                </a:lnTo>
                <a:lnTo>
                  <a:pt x="399" y="3760"/>
                </a:lnTo>
                <a:lnTo>
                  <a:pt x="409" y="3810"/>
                </a:lnTo>
                <a:lnTo>
                  <a:pt x="422" y="3859"/>
                </a:lnTo>
                <a:lnTo>
                  <a:pt x="435" y="3909"/>
                </a:lnTo>
                <a:lnTo>
                  <a:pt x="448" y="3958"/>
                </a:lnTo>
                <a:lnTo>
                  <a:pt x="464" y="4007"/>
                </a:lnTo>
                <a:lnTo>
                  <a:pt x="479" y="4053"/>
                </a:lnTo>
                <a:lnTo>
                  <a:pt x="495" y="4098"/>
                </a:lnTo>
                <a:lnTo>
                  <a:pt x="594" y="4098"/>
                </a:lnTo>
                <a:lnTo>
                  <a:pt x="594" y="3775"/>
                </a:lnTo>
                <a:lnTo>
                  <a:pt x="1019" y="3775"/>
                </a:lnTo>
                <a:lnTo>
                  <a:pt x="1019" y="4058"/>
                </a:lnTo>
                <a:lnTo>
                  <a:pt x="881" y="4063"/>
                </a:lnTo>
                <a:lnTo>
                  <a:pt x="881" y="3905"/>
                </a:lnTo>
                <a:lnTo>
                  <a:pt x="716" y="3905"/>
                </a:lnTo>
                <a:lnTo>
                  <a:pt x="716" y="4200"/>
                </a:lnTo>
                <a:lnTo>
                  <a:pt x="1180" y="4200"/>
                </a:lnTo>
                <a:lnTo>
                  <a:pt x="1180" y="3775"/>
                </a:lnTo>
                <a:lnTo>
                  <a:pt x="1927" y="3775"/>
                </a:lnTo>
                <a:lnTo>
                  <a:pt x="1927" y="4339"/>
                </a:lnTo>
                <a:lnTo>
                  <a:pt x="1502" y="4339"/>
                </a:lnTo>
                <a:lnTo>
                  <a:pt x="1502" y="4066"/>
                </a:lnTo>
                <a:lnTo>
                  <a:pt x="1642" y="4066"/>
                </a:lnTo>
                <a:lnTo>
                  <a:pt x="1642" y="4199"/>
                </a:lnTo>
                <a:lnTo>
                  <a:pt x="1793" y="4183"/>
                </a:lnTo>
                <a:lnTo>
                  <a:pt x="1793" y="3915"/>
                </a:lnTo>
                <a:lnTo>
                  <a:pt x="1340" y="3915"/>
                </a:lnTo>
                <a:lnTo>
                  <a:pt x="1340" y="4343"/>
                </a:lnTo>
                <a:lnTo>
                  <a:pt x="652" y="4343"/>
                </a:lnTo>
                <a:lnTo>
                  <a:pt x="679" y="4413"/>
                </a:lnTo>
                <a:lnTo>
                  <a:pt x="707" y="4482"/>
                </a:lnTo>
                <a:lnTo>
                  <a:pt x="737" y="4550"/>
                </a:lnTo>
                <a:lnTo>
                  <a:pt x="768" y="4619"/>
                </a:lnTo>
                <a:lnTo>
                  <a:pt x="802" y="4685"/>
                </a:lnTo>
                <a:lnTo>
                  <a:pt x="836" y="4751"/>
                </a:lnTo>
                <a:lnTo>
                  <a:pt x="873" y="4817"/>
                </a:lnTo>
                <a:lnTo>
                  <a:pt x="911" y="4881"/>
                </a:lnTo>
                <a:lnTo>
                  <a:pt x="950" y="4944"/>
                </a:lnTo>
                <a:lnTo>
                  <a:pt x="991" y="5007"/>
                </a:lnTo>
                <a:lnTo>
                  <a:pt x="1034" y="5068"/>
                </a:lnTo>
                <a:lnTo>
                  <a:pt x="1079" y="5129"/>
                </a:lnTo>
                <a:lnTo>
                  <a:pt x="1125" y="5188"/>
                </a:lnTo>
                <a:lnTo>
                  <a:pt x="1173" y="5247"/>
                </a:lnTo>
                <a:lnTo>
                  <a:pt x="1223" y="5304"/>
                </a:lnTo>
                <a:lnTo>
                  <a:pt x="1275" y="5360"/>
                </a:lnTo>
                <a:lnTo>
                  <a:pt x="1328" y="5416"/>
                </a:lnTo>
                <a:lnTo>
                  <a:pt x="1383" y="5471"/>
                </a:lnTo>
                <a:lnTo>
                  <a:pt x="1439" y="5523"/>
                </a:lnTo>
                <a:lnTo>
                  <a:pt x="1499" y="5575"/>
                </a:lnTo>
                <a:lnTo>
                  <a:pt x="1559" y="5626"/>
                </a:lnTo>
                <a:lnTo>
                  <a:pt x="1620" y="5675"/>
                </a:lnTo>
                <a:lnTo>
                  <a:pt x="1684" y="5723"/>
                </a:lnTo>
                <a:lnTo>
                  <a:pt x="1750" y="5770"/>
                </a:lnTo>
                <a:lnTo>
                  <a:pt x="1817" y="5816"/>
                </a:lnTo>
                <a:lnTo>
                  <a:pt x="1887" y="5860"/>
                </a:lnTo>
                <a:lnTo>
                  <a:pt x="1958" y="5903"/>
                </a:lnTo>
                <a:lnTo>
                  <a:pt x="2031" y="5943"/>
                </a:lnTo>
                <a:lnTo>
                  <a:pt x="2106" y="5984"/>
                </a:lnTo>
                <a:lnTo>
                  <a:pt x="2182" y="6022"/>
                </a:lnTo>
                <a:lnTo>
                  <a:pt x="2261" y="6059"/>
                </a:lnTo>
                <a:lnTo>
                  <a:pt x="2341" y="6095"/>
                </a:lnTo>
                <a:lnTo>
                  <a:pt x="2341" y="6424"/>
                </a:lnTo>
                <a:lnTo>
                  <a:pt x="4889" y="6424"/>
                </a:lnTo>
                <a:lnTo>
                  <a:pt x="4889" y="6117"/>
                </a:lnTo>
                <a:lnTo>
                  <a:pt x="4961" y="6074"/>
                </a:lnTo>
                <a:lnTo>
                  <a:pt x="5031" y="6032"/>
                </a:lnTo>
                <a:lnTo>
                  <a:pt x="5101" y="5987"/>
                </a:lnTo>
                <a:lnTo>
                  <a:pt x="5171" y="5942"/>
                </a:lnTo>
                <a:lnTo>
                  <a:pt x="5238" y="5897"/>
                </a:lnTo>
                <a:lnTo>
                  <a:pt x="5304" y="5852"/>
                </a:lnTo>
                <a:lnTo>
                  <a:pt x="5369" y="5806"/>
                </a:lnTo>
                <a:lnTo>
                  <a:pt x="5432" y="5759"/>
                </a:lnTo>
                <a:lnTo>
                  <a:pt x="5496" y="5712"/>
                </a:lnTo>
                <a:lnTo>
                  <a:pt x="5558" y="5663"/>
                </a:lnTo>
                <a:lnTo>
                  <a:pt x="5618" y="5614"/>
                </a:lnTo>
                <a:lnTo>
                  <a:pt x="5677" y="5564"/>
                </a:lnTo>
                <a:lnTo>
                  <a:pt x="5734" y="5515"/>
                </a:lnTo>
                <a:lnTo>
                  <a:pt x="5791" y="5464"/>
                </a:lnTo>
                <a:lnTo>
                  <a:pt x="5846" y="5411"/>
                </a:lnTo>
                <a:lnTo>
                  <a:pt x="5901" y="5358"/>
                </a:lnTo>
                <a:lnTo>
                  <a:pt x="5953" y="5305"/>
                </a:lnTo>
                <a:lnTo>
                  <a:pt x="6005" y="5250"/>
                </a:lnTo>
                <a:lnTo>
                  <a:pt x="6055" y="5195"/>
                </a:lnTo>
                <a:lnTo>
                  <a:pt x="6105" y="5139"/>
                </a:lnTo>
                <a:lnTo>
                  <a:pt x="6152" y="5082"/>
                </a:lnTo>
                <a:lnTo>
                  <a:pt x="6199" y="5023"/>
                </a:lnTo>
                <a:lnTo>
                  <a:pt x="6244" y="4964"/>
                </a:lnTo>
                <a:lnTo>
                  <a:pt x="6288" y="4904"/>
                </a:lnTo>
                <a:lnTo>
                  <a:pt x="6331" y="4842"/>
                </a:lnTo>
                <a:lnTo>
                  <a:pt x="6371" y="4780"/>
                </a:lnTo>
                <a:lnTo>
                  <a:pt x="6412" y="4716"/>
                </a:lnTo>
                <a:lnTo>
                  <a:pt x="6450" y="4652"/>
                </a:lnTo>
                <a:lnTo>
                  <a:pt x="6487" y="4586"/>
                </a:lnTo>
                <a:lnTo>
                  <a:pt x="6523" y="4519"/>
                </a:lnTo>
                <a:lnTo>
                  <a:pt x="6558" y="4451"/>
                </a:lnTo>
                <a:lnTo>
                  <a:pt x="6592" y="4381"/>
                </a:lnTo>
                <a:lnTo>
                  <a:pt x="6208" y="4381"/>
                </a:lnTo>
                <a:lnTo>
                  <a:pt x="6208" y="4067"/>
                </a:lnTo>
                <a:lnTo>
                  <a:pt x="6330" y="4058"/>
                </a:lnTo>
                <a:lnTo>
                  <a:pt x="6330" y="4221"/>
                </a:lnTo>
                <a:lnTo>
                  <a:pt x="6491" y="4221"/>
                </a:lnTo>
                <a:lnTo>
                  <a:pt x="6491" y="3936"/>
                </a:lnTo>
                <a:lnTo>
                  <a:pt x="6046" y="3936"/>
                </a:lnTo>
                <a:lnTo>
                  <a:pt x="6046" y="4361"/>
                </a:lnTo>
                <a:lnTo>
                  <a:pt x="5239" y="4361"/>
                </a:lnTo>
                <a:lnTo>
                  <a:pt x="5239" y="3745"/>
                </a:lnTo>
                <a:lnTo>
                  <a:pt x="5705" y="3745"/>
                </a:lnTo>
                <a:lnTo>
                  <a:pt x="5705" y="4009"/>
                </a:lnTo>
                <a:lnTo>
                  <a:pt x="5569" y="4011"/>
                </a:lnTo>
                <a:lnTo>
                  <a:pt x="5555" y="3919"/>
                </a:lnTo>
                <a:lnTo>
                  <a:pt x="5379" y="3919"/>
                </a:lnTo>
                <a:lnTo>
                  <a:pt x="5379" y="4200"/>
                </a:lnTo>
                <a:lnTo>
                  <a:pt x="5865" y="4200"/>
                </a:lnTo>
                <a:lnTo>
                  <a:pt x="5865" y="3734"/>
                </a:lnTo>
                <a:lnTo>
                  <a:pt x="6614" y="3734"/>
                </a:lnTo>
                <a:lnTo>
                  <a:pt x="6634" y="4081"/>
                </a:lnTo>
                <a:lnTo>
                  <a:pt x="6754" y="4081"/>
                </a:lnTo>
                <a:lnTo>
                  <a:pt x="6789" y="3997"/>
                </a:lnTo>
                <a:lnTo>
                  <a:pt x="6806" y="3954"/>
                </a:lnTo>
                <a:lnTo>
                  <a:pt x="6822" y="3910"/>
                </a:lnTo>
                <a:lnTo>
                  <a:pt x="6838" y="3865"/>
                </a:lnTo>
                <a:lnTo>
                  <a:pt x="6854" y="3821"/>
                </a:lnTo>
                <a:lnTo>
                  <a:pt x="6867" y="3775"/>
                </a:lnTo>
                <a:lnTo>
                  <a:pt x="6881" y="3730"/>
                </a:lnTo>
                <a:lnTo>
                  <a:pt x="6893" y="3684"/>
                </a:lnTo>
                <a:lnTo>
                  <a:pt x="6903" y="3639"/>
                </a:lnTo>
                <a:lnTo>
                  <a:pt x="6913" y="3594"/>
                </a:lnTo>
                <a:lnTo>
                  <a:pt x="6920" y="3549"/>
                </a:lnTo>
                <a:lnTo>
                  <a:pt x="6924" y="3506"/>
                </a:lnTo>
                <a:lnTo>
                  <a:pt x="6928" y="3462"/>
                </a:lnTo>
                <a:lnTo>
                  <a:pt x="6929" y="3420"/>
                </a:lnTo>
                <a:lnTo>
                  <a:pt x="6928" y="3378"/>
                </a:lnTo>
                <a:lnTo>
                  <a:pt x="350" y="3378"/>
                </a:lnTo>
                <a:close/>
                <a:moveTo>
                  <a:pt x="4108" y="3763"/>
                </a:moveTo>
                <a:lnTo>
                  <a:pt x="3661" y="3763"/>
                </a:lnTo>
                <a:lnTo>
                  <a:pt x="3661" y="4338"/>
                </a:lnTo>
                <a:lnTo>
                  <a:pt x="4431" y="4338"/>
                </a:lnTo>
                <a:lnTo>
                  <a:pt x="4431" y="3881"/>
                </a:lnTo>
                <a:lnTo>
                  <a:pt x="4928" y="3881"/>
                </a:lnTo>
                <a:lnTo>
                  <a:pt x="4928" y="4221"/>
                </a:lnTo>
                <a:lnTo>
                  <a:pt x="4743" y="4221"/>
                </a:lnTo>
                <a:lnTo>
                  <a:pt x="4743" y="4047"/>
                </a:lnTo>
                <a:lnTo>
                  <a:pt x="4625" y="4058"/>
                </a:lnTo>
                <a:lnTo>
                  <a:pt x="4625" y="4350"/>
                </a:lnTo>
                <a:lnTo>
                  <a:pt x="5069" y="4350"/>
                </a:lnTo>
                <a:lnTo>
                  <a:pt x="5069" y="3764"/>
                </a:lnTo>
                <a:lnTo>
                  <a:pt x="4271" y="3764"/>
                </a:lnTo>
                <a:lnTo>
                  <a:pt x="4271" y="4222"/>
                </a:lnTo>
                <a:lnTo>
                  <a:pt x="3806" y="4222"/>
                </a:lnTo>
                <a:lnTo>
                  <a:pt x="3806" y="3885"/>
                </a:lnTo>
                <a:lnTo>
                  <a:pt x="3982" y="3895"/>
                </a:lnTo>
                <a:lnTo>
                  <a:pt x="3988" y="4038"/>
                </a:lnTo>
                <a:lnTo>
                  <a:pt x="4110" y="4038"/>
                </a:lnTo>
                <a:lnTo>
                  <a:pt x="4108" y="3763"/>
                </a:lnTo>
                <a:close/>
                <a:moveTo>
                  <a:pt x="2561" y="3763"/>
                </a:moveTo>
                <a:lnTo>
                  <a:pt x="2115" y="3763"/>
                </a:lnTo>
                <a:lnTo>
                  <a:pt x="2115" y="4338"/>
                </a:lnTo>
                <a:lnTo>
                  <a:pt x="2884" y="4338"/>
                </a:lnTo>
                <a:lnTo>
                  <a:pt x="2884" y="3881"/>
                </a:lnTo>
                <a:lnTo>
                  <a:pt x="3382" y="3881"/>
                </a:lnTo>
                <a:lnTo>
                  <a:pt x="3382" y="4221"/>
                </a:lnTo>
                <a:lnTo>
                  <a:pt x="3197" y="4221"/>
                </a:lnTo>
                <a:lnTo>
                  <a:pt x="3197" y="4047"/>
                </a:lnTo>
                <a:lnTo>
                  <a:pt x="3078" y="4058"/>
                </a:lnTo>
                <a:lnTo>
                  <a:pt x="3078" y="4350"/>
                </a:lnTo>
                <a:lnTo>
                  <a:pt x="3522" y="4350"/>
                </a:lnTo>
                <a:lnTo>
                  <a:pt x="3522" y="3764"/>
                </a:lnTo>
                <a:lnTo>
                  <a:pt x="2725" y="3764"/>
                </a:lnTo>
                <a:lnTo>
                  <a:pt x="2725" y="4222"/>
                </a:lnTo>
                <a:lnTo>
                  <a:pt x="2260" y="4222"/>
                </a:lnTo>
                <a:lnTo>
                  <a:pt x="2260" y="3885"/>
                </a:lnTo>
                <a:lnTo>
                  <a:pt x="2436" y="3895"/>
                </a:lnTo>
                <a:lnTo>
                  <a:pt x="2442" y="4038"/>
                </a:lnTo>
                <a:lnTo>
                  <a:pt x="2564" y="4038"/>
                </a:lnTo>
                <a:lnTo>
                  <a:pt x="2561" y="3763"/>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charset="0"/>
                <a:ea typeface="SimSun"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charset="0"/>
                <a:ea typeface="SimSun"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charset="0"/>
                <a:ea typeface="SimSun"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charset="0"/>
                <a:ea typeface="SimSun"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charset="0"/>
                <a:ea typeface="SimSun"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SimSun"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SimSun"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SimSun"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SimSun" panose="02010600030101010101" pitchFamily="2" charset="-122"/>
                <a:cs typeface="+mn-cs"/>
              </a:defRPr>
            </a:lvl9pPr>
          </a:lstStyle>
          <a:p>
            <a:pPr algn="ctr">
              <a:defRPr/>
            </a:pPr>
            <a:endParaRPr lang="zh-CN" altLang="en-US">
              <a:solidFill>
                <a:srgbClr val="FFFFFF"/>
              </a:solidFill>
              <a:ea typeface="Calibri" panose="020F0502020204030204" charset="0"/>
              <a:cs typeface="Calibri" panose="020F0502020204030204" charset="0"/>
            </a:endParaRPr>
          </a:p>
        </p:txBody>
      </p:sp>
      <p:sp>
        <p:nvSpPr>
          <p:cNvPr id="13" name="矩形 1"/>
          <p:cNvSpPr/>
          <p:nvPr/>
        </p:nvSpPr>
        <p:spPr>
          <a:xfrm>
            <a:off x="13905230" y="2032000"/>
            <a:ext cx="2345055" cy="1397635"/>
          </a:xfrm>
          <a:prstGeom prst="rect">
            <a:avLst/>
          </a:prstGeom>
          <a:blipFill rotWithShape="1">
            <a:blip r:embed="rId1"/>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Calibri" panose="020F0502020204030204" charset="0"/>
              <a:cs typeface="Calibri" panose="020F0502020204030204" charset="0"/>
            </a:endParaRPr>
          </a:p>
        </p:txBody>
      </p:sp>
      <p:sp>
        <p:nvSpPr>
          <p:cNvPr id="16" name="矩形 2"/>
          <p:cNvSpPr/>
          <p:nvPr/>
        </p:nvSpPr>
        <p:spPr>
          <a:xfrm>
            <a:off x="16462375" y="2032000"/>
            <a:ext cx="2345055" cy="1397635"/>
          </a:xfrm>
          <a:prstGeom prst="rect">
            <a:avLst/>
          </a:prstGeom>
          <a:blipFill rotWithShape="1">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Calibri" panose="020F0502020204030204" charset="0"/>
              <a:cs typeface="Calibri" panose="020F0502020204030204" charset="0"/>
            </a:endParaRPr>
          </a:p>
        </p:txBody>
      </p:sp>
      <p:sp>
        <p:nvSpPr>
          <p:cNvPr id="23" name="矩形 7"/>
          <p:cNvSpPr/>
          <p:nvPr/>
        </p:nvSpPr>
        <p:spPr>
          <a:xfrm>
            <a:off x="13905230" y="3427730"/>
            <a:ext cx="2345055" cy="2658745"/>
          </a:xfrm>
          <a:prstGeom prst="rect">
            <a:avLst/>
          </a:prstGeom>
          <a:solidFill>
            <a:srgbClr val="5E26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Calibri" panose="020F0502020204030204" charset="0"/>
              <a:cs typeface="Calibri" panose="020F0502020204030204" charset="0"/>
            </a:endParaRPr>
          </a:p>
        </p:txBody>
      </p:sp>
      <p:sp>
        <p:nvSpPr>
          <p:cNvPr id="24" name="矩形 8"/>
          <p:cNvSpPr/>
          <p:nvPr/>
        </p:nvSpPr>
        <p:spPr>
          <a:xfrm>
            <a:off x="16462375" y="3427730"/>
            <a:ext cx="2345055" cy="2658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Calibri" panose="020F0502020204030204" charset="0"/>
              <a:cs typeface="Calibri" panose="020F0502020204030204" charset="0"/>
            </a:endParaRPr>
          </a:p>
        </p:txBody>
      </p:sp>
      <p:sp>
        <p:nvSpPr>
          <p:cNvPr id="28" name="文本框 22"/>
          <p:cNvSpPr txBox="1"/>
          <p:nvPr/>
        </p:nvSpPr>
        <p:spPr>
          <a:xfrm flipH="1">
            <a:off x="14133830" y="4876800"/>
            <a:ext cx="1993900" cy="866140"/>
          </a:xfrm>
          <a:prstGeom prst="rect">
            <a:avLst/>
          </a:prstGeom>
          <a:noFill/>
          <a:ln w="9525">
            <a:noFill/>
            <a:miter/>
          </a:ln>
          <a:effectLst>
            <a:outerShdw sx="999" sy="999" algn="ctr" rotWithShape="0">
              <a:srgbClr val="000000"/>
            </a:outerShdw>
          </a:effectLst>
        </p:spPr>
        <p:txBody>
          <a:bodyPr wrap="square" anchor="t">
            <a:spAutoFit/>
          </a:bodyPr>
          <a:lstStyle/>
          <a:p>
            <a:pPr lvl="0" algn="l">
              <a:lnSpc>
                <a:spcPct val="120000"/>
              </a:lnSpc>
            </a:pPr>
            <a:r>
              <a:rPr lang="vi-VN" altLang="zh-CN" sz="1400" dirty="0">
                <a:solidFill>
                  <a:schemeClr val="bg1"/>
                </a:solidFill>
                <a:latin typeface="Calibri" panose="020F0502020204030204" charset="0"/>
                <a:ea typeface="Calibri" panose="020F0502020204030204" charset="0"/>
                <a:cs typeface="Calibri" panose="020F0502020204030204" charset="0"/>
                <a:sym typeface="SimSun" panose="02010600030101010101" pitchFamily="2" charset="-122"/>
              </a:rPr>
              <a:t>Thời gian dự kiến: </a:t>
            </a:r>
            <a:r>
              <a:rPr lang="vi-VN" altLang="zh-CN" sz="1400" dirty="0">
                <a:solidFill>
                  <a:schemeClr val="bg1"/>
                </a:solidFill>
                <a:latin typeface="Calibri" panose="020F0502020204030204" charset="0"/>
                <a:ea typeface="Calibri" panose="020F0502020204030204" charset="0"/>
                <a:cs typeface="Calibri" panose="020F0502020204030204" charset="0"/>
                <a:sym typeface="SimSun" panose="02010600030101010101" pitchFamily="2" charset="-122"/>
              </a:rPr>
              <a:t>53h</a:t>
            </a:r>
            <a:endParaRPr lang="vi-VN" altLang="zh-CN" sz="1400" dirty="0">
              <a:solidFill>
                <a:schemeClr val="bg1"/>
              </a:solidFill>
              <a:latin typeface="Calibri" panose="020F0502020204030204" charset="0"/>
              <a:ea typeface="Calibri" panose="020F0502020204030204" charset="0"/>
              <a:cs typeface="Calibri" panose="020F0502020204030204" charset="0"/>
              <a:sym typeface="SimSun" panose="02010600030101010101" pitchFamily="2" charset="-122"/>
            </a:endParaRPr>
          </a:p>
          <a:p>
            <a:pPr lvl="0" algn="l">
              <a:lnSpc>
                <a:spcPct val="120000"/>
              </a:lnSpc>
            </a:pPr>
            <a:r>
              <a:rPr lang="vi-VN" altLang="zh-CN" sz="1400" dirty="0">
                <a:solidFill>
                  <a:schemeClr val="bg1"/>
                </a:solidFill>
                <a:latin typeface="Calibri" panose="020F0502020204030204" charset="0"/>
                <a:ea typeface="Calibri" panose="020F0502020204030204" charset="0"/>
                <a:cs typeface="Calibri" panose="020F0502020204030204" charset="0"/>
                <a:sym typeface="SimSun" panose="02010600030101010101" pitchFamily="2" charset="-122"/>
              </a:rPr>
              <a:t>Người phụ trách </a:t>
            </a:r>
            <a:r>
              <a:rPr lang="vi-VN" altLang="zh-CN" sz="1400" dirty="0">
                <a:solidFill>
                  <a:schemeClr val="bg1"/>
                </a:solidFill>
                <a:latin typeface="Calibri" panose="020F0502020204030204" charset="0"/>
                <a:ea typeface="Calibri" panose="020F0502020204030204" charset="0"/>
                <a:cs typeface="Calibri" panose="020F0502020204030204" charset="0"/>
                <a:sym typeface="SimSun" panose="02010600030101010101" pitchFamily="2" charset="-122"/>
              </a:rPr>
              <a:t>chính:</a:t>
            </a:r>
            <a:endParaRPr lang="vi-VN" altLang="zh-CN" sz="1400" dirty="0">
              <a:solidFill>
                <a:schemeClr val="bg1"/>
              </a:solidFill>
              <a:latin typeface="Calibri" panose="020F0502020204030204" charset="0"/>
              <a:ea typeface="Calibri" panose="020F0502020204030204" charset="0"/>
              <a:cs typeface="Calibri" panose="020F0502020204030204" charset="0"/>
              <a:sym typeface="SimSun" panose="02010600030101010101" pitchFamily="2" charset="-122"/>
            </a:endParaRPr>
          </a:p>
          <a:p>
            <a:pPr lvl="0" algn="l">
              <a:lnSpc>
                <a:spcPct val="120000"/>
              </a:lnSpc>
            </a:pPr>
            <a:r>
              <a:rPr lang="vi-VN" altLang="zh-CN" sz="1400" dirty="0">
                <a:solidFill>
                  <a:schemeClr val="bg1"/>
                </a:solidFill>
                <a:latin typeface="Calibri" panose="020F0502020204030204" charset="0"/>
                <a:ea typeface="Calibri" panose="020F0502020204030204" charset="0"/>
                <a:cs typeface="Calibri" panose="020F0502020204030204" charset="0"/>
                <a:sym typeface="SimSun" panose="02010600030101010101" pitchFamily="2" charset="-122"/>
              </a:rPr>
              <a:t>Khánh Duy, Sĩ </a:t>
            </a:r>
            <a:r>
              <a:rPr lang="vi-VN" altLang="zh-CN" sz="1400" dirty="0">
                <a:solidFill>
                  <a:schemeClr val="bg1"/>
                </a:solidFill>
                <a:latin typeface="Calibri" panose="020F0502020204030204" charset="0"/>
                <a:ea typeface="Calibri" panose="020F0502020204030204" charset="0"/>
                <a:cs typeface="Calibri" panose="020F0502020204030204" charset="0"/>
                <a:sym typeface="SimSun" panose="02010600030101010101" pitchFamily="2" charset="-122"/>
              </a:rPr>
              <a:t>Đức</a:t>
            </a:r>
            <a:endParaRPr lang="vi-VN" altLang="zh-CN" sz="1400" dirty="0">
              <a:solidFill>
                <a:schemeClr val="bg1"/>
              </a:solidFill>
              <a:latin typeface="Calibri" panose="020F0502020204030204" charset="0"/>
              <a:ea typeface="Calibri" panose="020F0502020204030204" charset="0"/>
              <a:cs typeface="Calibri" panose="020F0502020204030204" charset="0"/>
              <a:sym typeface="SimSun" panose="02010600030101010101" pitchFamily="2" charset="-122"/>
            </a:endParaRPr>
          </a:p>
        </p:txBody>
      </p:sp>
      <p:sp>
        <p:nvSpPr>
          <p:cNvPr id="29" name="文本框 20"/>
          <p:cNvSpPr txBox="1"/>
          <p:nvPr/>
        </p:nvSpPr>
        <p:spPr>
          <a:xfrm flipH="1">
            <a:off x="14319250" y="4512945"/>
            <a:ext cx="1591310" cy="368300"/>
          </a:xfrm>
          <a:prstGeom prst="rect">
            <a:avLst/>
          </a:prstGeom>
          <a:noFill/>
          <a:ln w="9525">
            <a:noFill/>
            <a:miter/>
          </a:ln>
          <a:effectLst>
            <a:outerShdw sx="999" sy="999" algn="ctr" rotWithShape="0">
              <a:srgbClr val="000000"/>
            </a:outerShdw>
          </a:effectLst>
        </p:spPr>
        <p:txBody>
          <a:bodyPr wrap="square" anchor="t">
            <a:spAutoFit/>
          </a:bodyPr>
          <a:lstStyle/>
          <a:p>
            <a:pPr lvl="0" algn="ctr"/>
            <a:r>
              <a:rPr lang="vi-VN" altLang="en-US">
                <a:solidFill>
                  <a:schemeClr val="bg1"/>
                </a:solidFill>
                <a:latin typeface="Calibri" panose="020F0502020204030204" charset="0"/>
                <a:ea typeface="Calibri" panose="020F0502020204030204" charset="0"/>
                <a:cs typeface="Calibri" panose="020F0502020204030204" charset="0"/>
                <a:sym typeface="Arial" panose="020B0604020202020204" pitchFamily="34" charset="0"/>
              </a:rPr>
              <a:t>TRANG </a:t>
            </a:r>
            <a:r>
              <a:rPr lang="vi-VN" altLang="en-US">
                <a:solidFill>
                  <a:schemeClr val="bg1"/>
                </a:solidFill>
                <a:latin typeface="Calibri" panose="020F0502020204030204" charset="0"/>
                <a:ea typeface="Calibri" panose="020F0502020204030204" charset="0"/>
                <a:cs typeface="Calibri" panose="020F0502020204030204" charset="0"/>
                <a:sym typeface="Arial" panose="020B0604020202020204" pitchFamily="34" charset="0"/>
              </a:rPr>
              <a:t>CHỦ</a:t>
            </a:r>
            <a:endParaRPr lang="vi-VN" altLang="en-US">
              <a:solidFill>
                <a:schemeClr val="bg1"/>
              </a:solidFill>
              <a:latin typeface="Calibri" panose="020F0502020204030204" charset="0"/>
              <a:ea typeface="Calibri" panose="020F0502020204030204" charset="0"/>
              <a:cs typeface="Calibri" panose="020F0502020204030204" charset="0"/>
              <a:sym typeface="Arial" panose="020B0604020202020204" pitchFamily="34" charset="0"/>
            </a:endParaRPr>
          </a:p>
        </p:txBody>
      </p:sp>
      <p:sp>
        <p:nvSpPr>
          <p:cNvPr id="30" name="文本框 22"/>
          <p:cNvSpPr txBox="1"/>
          <p:nvPr/>
        </p:nvSpPr>
        <p:spPr>
          <a:xfrm flipH="1">
            <a:off x="16643350" y="4876800"/>
            <a:ext cx="1993900" cy="866140"/>
          </a:xfrm>
          <a:prstGeom prst="rect">
            <a:avLst/>
          </a:prstGeom>
          <a:noFill/>
          <a:ln w="9525">
            <a:noFill/>
            <a:miter/>
          </a:ln>
          <a:effectLst>
            <a:outerShdw sx="999" sy="999" algn="ctr" rotWithShape="0">
              <a:srgbClr val="000000"/>
            </a:outerShdw>
          </a:effectLst>
        </p:spPr>
        <p:txBody>
          <a:bodyPr wrap="square" anchor="t">
            <a:spAutoFit/>
          </a:bodyPr>
          <a:lstStyle/>
          <a:p>
            <a:pPr lvl="0" algn="l">
              <a:lnSpc>
                <a:spcPct val="120000"/>
              </a:lnSpc>
            </a:pPr>
            <a:r>
              <a:rPr lang="vi-VN" altLang="zh-CN" sz="1400" dirty="0">
                <a:solidFill>
                  <a:schemeClr val="bg1"/>
                </a:solidFill>
                <a:latin typeface="Calibri" panose="020F0502020204030204" charset="0"/>
                <a:ea typeface="Calibri" panose="020F0502020204030204" charset="0"/>
                <a:cs typeface="Calibri" panose="020F0502020204030204" charset="0"/>
                <a:sym typeface="SimSun" panose="02010600030101010101" pitchFamily="2" charset="-122"/>
              </a:rPr>
              <a:t>Thời gian dự kiến: </a:t>
            </a:r>
            <a:r>
              <a:rPr lang="vi-VN" altLang="zh-CN" sz="1400" dirty="0">
                <a:solidFill>
                  <a:schemeClr val="bg1"/>
                </a:solidFill>
                <a:latin typeface="Calibri" panose="020F0502020204030204" charset="0"/>
                <a:ea typeface="Calibri" panose="020F0502020204030204" charset="0"/>
                <a:cs typeface="Calibri" panose="020F0502020204030204" charset="0"/>
                <a:sym typeface="SimSun" panose="02010600030101010101" pitchFamily="2" charset="-122"/>
              </a:rPr>
              <a:t>39h</a:t>
            </a:r>
            <a:endParaRPr lang="vi-VN" altLang="zh-CN" sz="1400" dirty="0">
              <a:solidFill>
                <a:schemeClr val="bg1"/>
              </a:solidFill>
              <a:latin typeface="Calibri" panose="020F0502020204030204" charset="0"/>
              <a:ea typeface="Calibri" panose="020F0502020204030204" charset="0"/>
              <a:cs typeface="Calibri" panose="020F0502020204030204" charset="0"/>
              <a:sym typeface="SimSun" panose="02010600030101010101" pitchFamily="2" charset="-122"/>
            </a:endParaRPr>
          </a:p>
          <a:p>
            <a:pPr lvl="0" algn="l">
              <a:lnSpc>
                <a:spcPct val="120000"/>
              </a:lnSpc>
            </a:pPr>
            <a:r>
              <a:rPr lang="vi-VN" altLang="zh-CN" sz="1400" dirty="0">
                <a:solidFill>
                  <a:schemeClr val="bg1"/>
                </a:solidFill>
                <a:latin typeface="Calibri" panose="020F0502020204030204" charset="0"/>
                <a:ea typeface="Calibri" panose="020F0502020204030204" charset="0"/>
                <a:cs typeface="Calibri" panose="020F0502020204030204" charset="0"/>
                <a:sym typeface="SimSun" panose="02010600030101010101" pitchFamily="2" charset="-122"/>
              </a:rPr>
              <a:t>Người phụ trách dự </a:t>
            </a:r>
            <a:r>
              <a:rPr lang="vi-VN" altLang="zh-CN" sz="1400" dirty="0">
                <a:solidFill>
                  <a:schemeClr val="bg1"/>
                </a:solidFill>
                <a:latin typeface="Calibri" panose="020F0502020204030204" charset="0"/>
                <a:ea typeface="Calibri" panose="020F0502020204030204" charset="0"/>
                <a:cs typeface="Calibri" panose="020F0502020204030204" charset="0"/>
                <a:sym typeface="SimSun" panose="02010600030101010101" pitchFamily="2" charset="-122"/>
              </a:rPr>
              <a:t>kiến:</a:t>
            </a:r>
            <a:endParaRPr lang="vi-VN" altLang="zh-CN" sz="1400" dirty="0">
              <a:solidFill>
                <a:schemeClr val="bg1"/>
              </a:solidFill>
              <a:latin typeface="Calibri" panose="020F0502020204030204" charset="0"/>
              <a:ea typeface="Calibri" panose="020F0502020204030204" charset="0"/>
              <a:cs typeface="Calibri" panose="020F0502020204030204" charset="0"/>
              <a:sym typeface="SimSun" panose="02010600030101010101" pitchFamily="2" charset="-122"/>
            </a:endParaRPr>
          </a:p>
          <a:p>
            <a:pPr lvl="0" algn="l">
              <a:lnSpc>
                <a:spcPct val="120000"/>
              </a:lnSpc>
            </a:pPr>
            <a:r>
              <a:rPr lang="vi-VN" altLang="zh-CN" sz="1400" dirty="0">
                <a:solidFill>
                  <a:schemeClr val="bg1"/>
                </a:solidFill>
                <a:latin typeface="Calibri" panose="020F0502020204030204" charset="0"/>
                <a:ea typeface="Calibri" panose="020F0502020204030204" charset="0"/>
                <a:cs typeface="Calibri" panose="020F0502020204030204" charset="0"/>
                <a:sym typeface="SimSun" panose="02010600030101010101" pitchFamily="2" charset="-122"/>
              </a:rPr>
              <a:t>Hồ Sĩ </a:t>
            </a:r>
            <a:r>
              <a:rPr lang="vi-VN" altLang="zh-CN" sz="1400" dirty="0">
                <a:solidFill>
                  <a:schemeClr val="bg1"/>
                </a:solidFill>
                <a:latin typeface="Calibri" panose="020F0502020204030204" charset="0"/>
                <a:ea typeface="Calibri" panose="020F0502020204030204" charset="0"/>
                <a:cs typeface="Calibri" panose="020F0502020204030204" charset="0"/>
                <a:sym typeface="SimSun" panose="02010600030101010101" pitchFamily="2" charset="-122"/>
              </a:rPr>
              <a:t>Đức</a:t>
            </a:r>
            <a:endParaRPr lang="vi-VN" altLang="zh-CN" sz="1400" dirty="0">
              <a:solidFill>
                <a:schemeClr val="bg1"/>
              </a:solidFill>
              <a:latin typeface="Calibri" panose="020F0502020204030204" charset="0"/>
              <a:ea typeface="Calibri" panose="020F0502020204030204" charset="0"/>
              <a:cs typeface="Calibri" panose="020F0502020204030204" charset="0"/>
              <a:sym typeface="SimSun" panose="02010600030101010101" pitchFamily="2" charset="-122"/>
            </a:endParaRPr>
          </a:p>
        </p:txBody>
      </p:sp>
      <p:sp>
        <p:nvSpPr>
          <p:cNvPr id="31" name="文本框 20"/>
          <p:cNvSpPr txBox="1"/>
          <p:nvPr/>
        </p:nvSpPr>
        <p:spPr>
          <a:xfrm flipH="1">
            <a:off x="16828770" y="4512945"/>
            <a:ext cx="1591310" cy="368300"/>
          </a:xfrm>
          <a:prstGeom prst="rect">
            <a:avLst/>
          </a:prstGeom>
          <a:noFill/>
          <a:ln w="9525">
            <a:noFill/>
            <a:miter/>
          </a:ln>
          <a:effectLst>
            <a:outerShdw sx="999" sy="999" algn="ctr" rotWithShape="0">
              <a:srgbClr val="000000"/>
            </a:outerShdw>
          </a:effectLst>
        </p:spPr>
        <p:txBody>
          <a:bodyPr wrap="square" anchor="t">
            <a:spAutoFit/>
          </a:bodyPr>
          <a:lstStyle/>
          <a:p>
            <a:pPr lvl="0" algn="ctr"/>
            <a:r>
              <a:rPr lang="vi-VN" altLang="en-US">
                <a:solidFill>
                  <a:schemeClr val="bg1"/>
                </a:solidFill>
                <a:latin typeface="Calibri" panose="020F0502020204030204" charset="0"/>
                <a:ea typeface="Calibri" panose="020F0502020204030204" charset="0"/>
                <a:cs typeface="Calibri" panose="020F0502020204030204" charset="0"/>
                <a:sym typeface="Arial" panose="020B0604020202020204" pitchFamily="34" charset="0"/>
              </a:rPr>
              <a:t>GIỎ </a:t>
            </a:r>
            <a:r>
              <a:rPr lang="vi-VN" altLang="en-US">
                <a:solidFill>
                  <a:schemeClr val="bg1"/>
                </a:solidFill>
                <a:latin typeface="Calibri" panose="020F0502020204030204" charset="0"/>
                <a:ea typeface="Calibri" panose="020F0502020204030204" charset="0"/>
                <a:cs typeface="Calibri" panose="020F0502020204030204" charset="0"/>
                <a:sym typeface="Arial" panose="020B0604020202020204" pitchFamily="34" charset="0"/>
              </a:rPr>
              <a:t>HÀNG</a:t>
            </a:r>
            <a:endParaRPr lang="vi-VN" altLang="en-US">
              <a:solidFill>
                <a:schemeClr val="bg1"/>
              </a:solidFill>
              <a:latin typeface="Calibri" panose="020F0502020204030204" charset="0"/>
              <a:ea typeface="Calibri" panose="020F0502020204030204" charset="0"/>
              <a:cs typeface="Calibri" panose="020F0502020204030204" charset="0"/>
              <a:sym typeface="Arial" panose="020B0604020202020204" pitchFamily="34" charset="0"/>
            </a:endParaRPr>
          </a:p>
        </p:txBody>
      </p:sp>
      <p:sp>
        <p:nvSpPr>
          <p:cNvPr id="40" name="鸡"/>
          <p:cNvSpPr/>
          <p:nvPr/>
        </p:nvSpPr>
        <p:spPr bwMode="auto">
          <a:xfrm>
            <a:off x="17185640" y="3495675"/>
            <a:ext cx="876300" cy="876300"/>
          </a:xfrm>
          <a:custGeom>
            <a:avLst/>
            <a:gdLst>
              <a:gd name="T0" fmla="*/ 475638 w 2767"/>
              <a:gd name="T1" fmla="*/ 1480927 h 2721"/>
              <a:gd name="T2" fmla="*/ 1290274 w 2767"/>
              <a:gd name="T3" fmla="*/ 1480927 h 2721"/>
              <a:gd name="T4" fmla="*/ 1464002 w 2767"/>
              <a:gd name="T5" fmla="*/ 1152701 h 2721"/>
              <a:gd name="T6" fmla="*/ 1521911 w 2767"/>
              <a:gd name="T7" fmla="*/ 1094740 h 2721"/>
              <a:gd name="T8" fmla="*/ 1800397 w 2767"/>
              <a:gd name="T9" fmla="*/ 978167 h 2721"/>
              <a:gd name="T10" fmla="*/ 1674818 w 2767"/>
              <a:gd name="T11" fmla="*/ 853129 h 2721"/>
              <a:gd name="T12" fmla="*/ 1639031 w 2767"/>
              <a:gd name="T13" fmla="*/ 858990 h 2721"/>
              <a:gd name="T14" fmla="*/ 1655949 w 2767"/>
              <a:gd name="T15" fmla="*/ 797773 h 2721"/>
              <a:gd name="T16" fmla="*/ 1530370 w 2767"/>
              <a:gd name="T17" fmla="*/ 672083 h 2721"/>
              <a:gd name="T18" fmla="*/ 1405442 w 2767"/>
              <a:gd name="T19" fmla="*/ 797773 h 2721"/>
              <a:gd name="T20" fmla="*/ 1460098 w 2767"/>
              <a:gd name="T21" fmla="*/ 900669 h 2721"/>
              <a:gd name="T22" fmla="*/ 1357943 w 2767"/>
              <a:gd name="T23" fmla="*/ 1002915 h 2721"/>
              <a:gd name="T24" fmla="*/ 1348834 w 2767"/>
              <a:gd name="T25" fmla="*/ 990541 h 2721"/>
              <a:gd name="T26" fmla="*/ 780150 w 2767"/>
              <a:gd name="T27" fmla="*/ 1313558 h 2721"/>
              <a:gd name="T28" fmla="*/ 1305890 w 2767"/>
              <a:gd name="T29" fmla="*/ 898065 h 2721"/>
              <a:gd name="T30" fmla="*/ 320128 w 2767"/>
              <a:gd name="T31" fmla="*/ 938442 h 2721"/>
              <a:gd name="T32" fmla="*/ 231638 w 2767"/>
              <a:gd name="T33" fmla="*/ 938442 h 2721"/>
              <a:gd name="T34" fmla="*/ 28629 w 2767"/>
              <a:gd name="T35" fmla="*/ 925417 h 2721"/>
              <a:gd name="T36" fmla="*/ 475638 w 2767"/>
              <a:gd name="T37" fmla="*/ 1480927 h 2721"/>
              <a:gd name="T38" fmla="*/ 392353 w 2767"/>
              <a:gd name="T39" fmla="*/ 1772033 h 2721"/>
              <a:gd name="T40" fmla="*/ 1402839 w 2767"/>
              <a:gd name="T41" fmla="*/ 1772033 h 2721"/>
              <a:gd name="T42" fmla="*/ 1402839 w 2767"/>
              <a:gd name="T43" fmla="*/ 1699745 h 2721"/>
              <a:gd name="T44" fmla="*/ 392353 w 2767"/>
              <a:gd name="T45" fmla="*/ 1699745 h 2721"/>
              <a:gd name="T46" fmla="*/ 392353 w 2767"/>
              <a:gd name="T47" fmla="*/ 1772033 h 2721"/>
              <a:gd name="T48" fmla="*/ 898572 w 2767"/>
              <a:gd name="T49" fmla="*/ 1670439 h 2721"/>
              <a:gd name="T50" fmla="*/ 1797144 w 2767"/>
              <a:gd name="T51" fmla="*/ 1519351 h 2721"/>
              <a:gd name="T52" fmla="*/ 0 w 2767"/>
              <a:gd name="T53" fmla="*/ 1519351 h 2721"/>
              <a:gd name="T54" fmla="*/ 898572 w 2767"/>
              <a:gd name="T55" fmla="*/ 1670439 h 2721"/>
              <a:gd name="T56" fmla="*/ 897921 w 2767"/>
              <a:gd name="T57" fmla="*/ 399212 h 2721"/>
              <a:gd name="T58" fmla="*/ 914188 w 2767"/>
              <a:gd name="T59" fmla="*/ 179743 h 2721"/>
              <a:gd name="T60" fmla="*/ 895969 w 2767"/>
              <a:gd name="T61" fmla="*/ 0 h 2721"/>
              <a:gd name="T62" fmla="*/ 897921 w 2767"/>
              <a:gd name="T63" fmla="*/ 399212 h 2721"/>
              <a:gd name="T64" fmla="*/ 750220 w 2767"/>
              <a:gd name="T65" fmla="*/ 478013 h 2721"/>
              <a:gd name="T66" fmla="*/ 761281 w 2767"/>
              <a:gd name="T67" fmla="*/ 330832 h 2721"/>
              <a:gd name="T68" fmla="*/ 748918 w 2767"/>
              <a:gd name="T69" fmla="*/ 210352 h 2721"/>
              <a:gd name="T70" fmla="*/ 750220 w 2767"/>
              <a:gd name="T71" fmla="*/ 478013 h 272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2767" h="2721">
                <a:moveTo>
                  <a:pt x="731" y="2274"/>
                </a:moveTo>
                <a:cubicBezTo>
                  <a:pt x="1983" y="2274"/>
                  <a:pt x="1983" y="2274"/>
                  <a:pt x="1983" y="2274"/>
                </a:cubicBezTo>
                <a:cubicBezTo>
                  <a:pt x="2210" y="2274"/>
                  <a:pt x="2245" y="1837"/>
                  <a:pt x="2250" y="1770"/>
                </a:cubicBezTo>
                <a:cubicBezTo>
                  <a:pt x="2339" y="1681"/>
                  <a:pt x="2339" y="1681"/>
                  <a:pt x="2339" y="1681"/>
                </a:cubicBezTo>
                <a:cubicBezTo>
                  <a:pt x="2489" y="1840"/>
                  <a:pt x="2767" y="1785"/>
                  <a:pt x="2767" y="1502"/>
                </a:cubicBezTo>
                <a:cubicBezTo>
                  <a:pt x="2767" y="1396"/>
                  <a:pt x="2681" y="1310"/>
                  <a:pt x="2574" y="1310"/>
                </a:cubicBezTo>
                <a:cubicBezTo>
                  <a:pt x="2555" y="1310"/>
                  <a:pt x="2537" y="1314"/>
                  <a:pt x="2519" y="1319"/>
                </a:cubicBezTo>
                <a:cubicBezTo>
                  <a:pt x="2535" y="1291"/>
                  <a:pt x="2545" y="1259"/>
                  <a:pt x="2545" y="1225"/>
                </a:cubicBezTo>
                <a:cubicBezTo>
                  <a:pt x="2545" y="1118"/>
                  <a:pt x="2459" y="1032"/>
                  <a:pt x="2352" y="1032"/>
                </a:cubicBezTo>
                <a:cubicBezTo>
                  <a:pt x="2246" y="1032"/>
                  <a:pt x="2160" y="1118"/>
                  <a:pt x="2160" y="1225"/>
                </a:cubicBezTo>
                <a:cubicBezTo>
                  <a:pt x="2160" y="1291"/>
                  <a:pt x="2193" y="1349"/>
                  <a:pt x="2244" y="1383"/>
                </a:cubicBezTo>
                <a:cubicBezTo>
                  <a:pt x="2087" y="1540"/>
                  <a:pt x="2087" y="1540"/>
                  <a:pt x="2087" y="1540"/>
                </a:cubicBezTo>
                <a:cubicBezTo>
                  <a:pt x="2073" y="1521"/>
                  <a:pt x="2073" y="1521"/>
                  <a:pt x="2073" y="1521"/>
                </a:cubicBezTo>
                <a:cubicBezTo>
                  <a:pt x="2073" y="1521"/>
                  <a:pt x="1258" y="1168"/>
                  <a:pt x="1199" y="2017"/>
                </a:cubicBezTo>
                <a:cubicBezTo>
                  <a:pt x="1046" y="1141"/>
                  <a:pt x="1976" y="1309"/>
                  <a:pt x="2007" y="1379"/>
                </a:cubicBezTo>
                <a:cubicBezTo>
                  <a:pt x="1574" y="355"/>
                  <a:pt x="343" y="1060"/>
                  <a:pt x="492" y="1441"/>
                </a:cubicBezTo>
                <a:cubicBezTo>
                  <a:pt x="419" y="1580"/>
                  <a:pt x="384" y="1497"/>
                  <a:pt x="356" y="1441"/>
                </a:cubicBezTo>
                <a:cubicBezTo>
                  <a:pt x="236" y="1127"/>
                  <a:pt x="72" y="1347"/>
                  <a:pt x="44" y="1421"/>
                </a:cubicBezTo>
                <a:cubicBezTo>
                  <a:pt x="17" y="1495"/>
                  <a:pt x="13" y="2274"/>
                  <a:pt x="731" y="2274"/>
                </a:cubicBezTo>
                <a:close/>
                <a:moveTo>
                  <a:pt x="603" y="2721"/>
                </a:moveTo>
                <a:cubicBezTo>
                  <a:pt x="2156" y="2721"/>
                  <a:pt x="2156" y="2721"/>
                  <a:pt x="2156" y="2721"/>
                </a:cubicBezTo>
                <a:cubicBezTo>
                  <a:pt x="2156" y="2610"/>
                  <a:pt x="2156" y="2610"/>
                  <a:pt x="2156" y="2610"/>
                </a:cubicBezTo>
                <a:cubicBezTo>
                  <a:pt x="603" y="2610"/>
                  <a:pt x="603" y="2610"/>
                  <a:pt x="603" y="2610"/>
                </a:cubicBezTo>
                <a:lnTo>
                  <a:pt x="603" y="2721"/>
                </a:lnTo>
                <a:close/>
                <a:moveTo>
                  <a:pt x="1381" y="2565"/>
                </a:moveTo>
                <a:cubicBezTo>
                  <a:pt x="2117" y="2565"/>
                  <a:pt x="2717" y="2462"/>
                  <a:pt x="2762" y="2333"/>
                </a:cubicBezTo>
                <a:cubicBezTo>
                  <a:pt x="0" y="2333"/>
                  <a:pt x="0" y="2333"/>
                  <a:pt x="0" y="2333"/>
                </a:cubicBezTo>
                <a:cubicBezTo>
                  <a:pt x="45" y="2462"/>
                  <a:pt x="646" y="2565"/>
                  <a:pt x="1381" y="2565"/>
                </a:cubicBezTo>
                <a:close/>
                <a:moveTo>
                  <a:pt x="1380" y="613"/>
                </a:moveTo>
                <a:cubicBezTo>
                  <a:pt x="1414" y="613"/>
                  <a:pt x="1627" y="460"/>
                  <a:pt x="1405" y="276"/>
                </a:cubicBezTo>
                <a:cubicBezTo>
                  <a:pt x="1363" y="228"/>
                  <a:pt x="1304" y="142"/>
                  <a:pt x="1377" y="0"/>
                </a:cubicBezTo>
                <a:cubicBezTo>
                  <a:pt x="996" y="166"/>
                  <a:pt x="1459" y="366"/>
                  <a:pt x="1380" y="613"/>
                </a:cubicBezTo>
                <a:close/>
                <a:moveTo>
                  <a:pt x="1153" y="734"/>
                </a:moveTo>
                <a:cubicBezTo>
                  <a:pt x="1176" y="734"/>
                  <a:pt x="1319" y="631"/>
                  <a:pt x="1170" y="508"/>
                </a:cubicBezTo>
                <a:cubicBezTo>
                  <a:pt x="1142" y="476"/>
                  <a:pt x="1103" y="418"/>
                  <a:pt x="1151" y="323"/>
                </a:cubicBezTo>
                <a:cubicBezTo>
                  <a:pt x="896" y="435"/>
                  <a:pt x="1207" y="569"/>
                  <a:pt x="1153" y="734"/>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charset="0"/>
                <a:ea typeface="SimSun"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charset="0"/>
                <a:ea typeface="SimSun"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charset="0"/>
                <a:ea typeface="SimSun"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charset="0"/>
                <a:ea typeface="SimSun"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charset="0"/>
                <a:ea typeface="SimSun"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SimSun"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SimSun"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SimSun"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SimSun" panose="02010600030101010101" pitchFamily="2" charset="-122"/>
                <a:cs typeface="+mn-cs"/>
              </a:defRPr>
            </a:lvl9pPr>
          </a:lstStyle>
          <a:p>
            <a:endParaRPr lang="zh-CN" altLang="en-US">
              <a:ea typeface="Calibri" panose="020F0502020204030204" charset="0"/>
              <a:cs typeface="Calibri" panose="020F0502020204030204" charset="0"/>
            </a:endParaRPr>
          </a:p>
        </p:txBody>
      </p:sp>
      <p:sp>
        <p:nvSpPr>
          <p:cNvPr id="41" name="碗筷"/>
          <p:cNvSpPr/>
          <p:nvPr/>
        </p:nvSpPr>
        <p:spPr bwMode="auto">
          <a:xfrm>
            <a:off x="14639290" y="3679825"/>
            <a:ext cx="876300" cy="735330"/>
          </a:xfrm>
          <a:custGeom>
            <a:avLst/>
            <a:gdLst>
              <a:gd name="T0" fmla="*/ 2147483646 w 8126"/>
              <a:gd name="T1" fmla="*/ 2147483646 h 6743"/>
              <a:gd name="T2" fmla="*/ 2147483646 w 8126"/>
              <a:gd name="T3" fmla="*/ 2147483646 h 6743"/>
              <a:gd name="T4" fmla="*/ 2147483646 w 8126"/>
              <a:gd name="T5" fmla="*/ 2147483646 h 6743"/>
              <a:gd name="T6" fmla="*/ 2147483646 w 8126"/>
              <a:gd name="T7" fmla="*/ 2147483646 h 6743"/>
              <a:gd name="T8" fmla="*/ 2147483646 w 8126"/>
              <a:gd name="T9" fmla="*/ 2147483646 h 6743"/>
              <a:gd name="T10" fmla="*/ 2147483646 w 8126"/>
              <a:gd name="T11" fmla="*/ 2147483646 h 6743"/>
              <a:gd name="T12" fmla="*/ 2147483646 w 8126"/>
              <a:gd name="T13" fmla="*/ 2147483646 h 6743"/>
              <a:gd name="T14" fmla="*/ 2147483646 w 8126"/>
              <a:gd name="T15" fmla="*/ 2147483646 h 6743"/>
              <a:gd name="T16" fmla="*/ 2147483646 w 8126"/>
              <a:gd name="T17" fmla="*/ 2147483646 h 6743"/>
              <a:gd name="T18" fmla="*/ 2147483646 w 8126"/>
              <a:gd name="T19" fmla="*/ 2147483646 h 6743"/>
              <a:gd name="T20" fmla="*/ 2147483646 w 8126"/>
              <a:gd name="T21" fmla="*/ 2147483646 h 6743"/>
              <a:gd name="T22" fmla="*/ 2147483646 w 8126"/>
              <a:gd name="T23" fmla="*/ 2147483646 h 6743"/>
              <a:gd name="T24" fmla="*/ 2147483646 w 8126"/>
              <a:gd name="T25" fmla="*/ 2147483646 h 6743"/>
              <a:gd name="T26" fmla="*/ 2147483646 w 8126"/>
              <a:gd name="T27" fmla="*/ 2147483646 h 6743"/>
              <a:gd name="T28" fmla="*/ 2147483646 w 8126"/>
              <a:gd name="T29" fmla="*/ 2147483646 h 6743"/>
              <a:gd name="T30" fmla="*/ 322112854 w 8126"/>
              <a:gd name="T31" fmla="*/ 2147483646 h 6743"/>
              <a:gd name="T32" fmla="*/ 2147483646 w 8126"/>
              <a:gd name="T33" fmla="*/ 2147483646 h 6743"/>
              <a:gd name="T34" fmla="*/ 2147483646 w 8126"/>
              <a:gd name="T35" fmla="*/ 2147483646 h 6743"/>
              <a:gd name="T36" fmla="*/ 2147483646 w 8126"/>
              <a:gd name="T37" fmla="*/ 2147483646 h 6743"/>
              <a:gd name="T38" fmla="*/ 2147483646 w 8126"/>
              <a:gd name="T39" fmla="*/ 2147483646 h 6743"/>
              <a:gd name="T40" fmla="*/ 2147483646 w 8126"/>
              <a:gd name="T41" fmla="*/ 2147483646 h 6743"/>
              <a:gd name="T42" fmla="*/ 2147483646 w 8126"/>
              <a:gd name="T43" fmla="*/ 2147483646 h 6743"/>
              <a:gd name="T44" fmla="*/ 2147483646 w 8126"/>
              <a:gd name="T45" fmla="*/ 2147483646 h 6743"/>
              <a:gd name="T46" fmla="*/ 2147483646 w 8126"/>
              <a:gd name="T47" fmla="*/ 2147483646 h 6743"/>
              <a:gd name="T48" fmla="*/ 2147483646 w 8126"/>
              <a:gd name="T49" fmla="*/ 2147483646 h 6743"/>
              <a:gd name="T50" fmla="*/ 2147483646 w 8126"/>
              <a:gd name="T51" fmla="*/ 2147483646 h 6743"/>
              <a:gd name="T52" fmla="*/ 2147483646 w 8126"/>
              <a:gd name="T53" fmla="*/ 2147483646 h 6743"/>
              <a:gd name="T54" fmla="*/ 2147483646 w 8126"/>
              <a:gd name="T55" fmla="*/ 2147483646 h 6743"/>
              <a:gd name="T56" fmla="*/ 2147483646 w 8126"/>
              <a:gd name="T57" fmla="*/ 2147483646 h 6743"/>
              <a:gd name="T58" fmla="*/ 2147483646 w 8126"/>
              <a:gd name="T59" fmla="*/ 2147483646 h 6743"/>
              <a:gd name="T60" fmla="*/ 2147483646 w 8126"/>
              <a:gd name="T61" fmla="*/ 2147483646 h 6743"/>
              <a:gd name="T62" fmla="*/ 2147483646 w 8126"/>
              <a:gd name="T63" fmla="*/ 2147483646 h 6743"/>
              <a:gd name="T64" fmla="*/ 2147483646 w 8126"/>
              <a:gd name="T65" fmla="*/ 2147483646 h 6743"/>
              <a:gd name="T66" fmla="*/ 2147483646 w 8126"/>
              <a:gd name="T67" fmla="*/ 2147483646 h 6743"/>
              <a:gd name="T68" fmla="*/ 2147483646 w 8126"/>
              <a:gd name="T69" fmla="*/ 2147483646 h 6743"/>
              <a:gd name="T70" fmla="*/ 2147483646 w 8126"/>
              <a:gd name="T71" fmla="*/ 2147483646 h 6743"/>
              <a:gd name="T72" fmla="*/ 2147483646 w 8126"/>
              <a:gd name="T73" fmla="*/ 2147483646 h 6743"/>
              <a:gd name="T74" fmla="*/ 2147483646 w 8126"/>
              <a:gd name="T75" fmla="*/ 2147483646 h 6743"/>
              <a:gd name="T76" fmla="*/ 2147483646 w 8126"/>
              <a:gd name="T77" fmla="*/ 2147483646 h 6743"/>
              <a:gd name="T78" fmla="*/ 2147483646 w 8126"/>
              <a:gd name="T79" fmla="*/ 2147483646 h 6743"/>
              <a:gd name="T80" fmla="*/ 2147483646 w 8126"/>
              <a:gd name="T81" fmla="*/ 2147483646 h 6743"/>
              <a:gd name="T82" fmla="*/ 2147483646 w 8126"/>
              <a:gd name="T83" fmla="*/ 2147483646 h 6743"/>
              <a:gd name="T84" fmla="*/ 2147483646 w 8126"/>
              <a:gd name="T85" fmla="*/ 2147483646 h 6743"/>
              <a:gd name="T86" fmla="*/ 2147483646 w 8126"/>
              <a:gd name="T87" fmla="*/ 2147483646 h 6743"/>
              <a:gd name="T88" fmla="*/ 2147483646 w 8126"/>
              <a:gd name="T89" fmla="*/ 2147483646 h 6743"/>
              <a:gd name="T90" fmla="*/ 2147483646 w 8126"/>
              <a:gd name="T91" fmla="*/ 2147483646 h 6743"/>
              <a:gd name="T92" fmla="*/ 2147483646 w 8126"/>
              <a:gd name="T93" fmla="*/ 2147483646 h 6743"/>
              <a:gd name="T94" fmla="*/ 2147483646 w 8126"/>
              <a:gd name="T95" fmla="*/ 2147483646 h 6743"/>
              <a:gd name="T96" fmla="*/ 2147483646 w 8126"/>
              <a:gd name="T97" fmla="*/ 2147483646 h 6743"/>
              <a:gd name="T98" fmla="*/ 2147483646 w 8126"/>
              <a:gd name="T99" fmla="*/ 2147483646 h 6743"/>
              <a:gd name="T100" fmla="*/ 2147483646 w 8126"/>
              <a:gd name="T101" fmla="*/ 2147483646 h 6743"/>
              <a:gd name="T102" fmla="*/ 2147483646 w 8126"/>
              <a:gd name="T103" fmla="*/ 2147483646 h 6743"/>
              <a:gd name="T104" fmla="*/ 2147483646 w 8126"/>
              <a:gd name="T105" fmla="*/ 2147483646 h 6743"/>
              <a:gd name="T106" fmla="*/ 2147483646 w 8126"/>
              <a:gd name="T107" fmla="*/ 2147483646 h 6743"/>
              <a:gd name="T108" fmla="*/ 2147483646 w 8126"/>
              <a:gd name="T109" fmla="*/ 2147483646 h 6743"/>
              <a:gd name="T110" fmla="*/ 2147483646 w 8126"/>
              <a:gd name="T111" fmla="*/ 2147483646 h 6743"/>
              <a:gd name="T112" fmla="*/ 2147483646 w 8126"/>
              <a:gd name="T113" fmla="*/ 2147483646 h 6743"/>
              <a:gd name="T114" fmla="*/ 2147483646 w 8126"/>
              <a:gd name="T115" fmla="*/ 2147483646 h 6743"/>
              <a:gd name="T116" fmla="*/ 2147483646 w 8126"/>
              <a:gd name="T117" fmla="*/ 2147483646 h 6743"/>
              <a:gd name="T118" fmla="*/ 2147483646 w 8126"/>
              <a:gd name="T119" fmla="*/ 2147483646 h 6743"/>
              <a:gd name="T120" fmla="*/ 2147483646 w 8126"/>
              <a:gd name="T121" fmla="*/ 2147483646 h 6743"/>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8126" h="6743">
                <a:moveTo>
                  <a:pt x="8126" y="0"/>
                </a:moveTo>
                <a:lnTo>
                  <a:pt x="8126" y="363"/>
                </a:lnTo>
                <a:lnTo>
                  <a:pt x="3058" y="363"/>
                </a:lnTo>
                <a:lnTo>
                  <a:pt x="3098" y="727"/>
                </a:lnTo>
                <a:lnTo>
                  <a:pt x="8126" y="686"/>
                </a:lnTo>
                <a:lnTo>
                  <a:pt x="8107" y="1029"/>
                </a:lnTo>
                <a:lnTo>
                  <a:pt x="3078" y="1070"/>
                </a:lnTo>
                <a:lnTo>
                  <a:pt x="3062" y="1122"/>
                </a:lnTo>
                <a:lnTo>
                  <a:pt x="3045" y="1172"/>
                </a:lnTo>
                <a:lnTo>
                  <a:pt x="3024" y="1220"/>
                </a:lnTo>
                <a:lnTo>
                  <a:pt x="3003" y="1269"/>
                </a:lnTo>
                <a:lnTo>
                  <a:pt x="2979" y="1318"/>
                </a:lnTo>
                <a:lnTo>
                  <a:pt x="2953" y="1366"/>
                </a:lnTo>
                <a:lnTo>
                  <a:pt x="2925" y="1416"/>
                </a:lnTo>
                <a:lnTo>
                  <a:pt x="2896" y="1468"/>
                </a:lnTo>
                <a:lnTo>
                  <a:pt x="2833" y="1578"/>
                </a:lnTo>
                <a:lnTo>
                  <a:pt x="2761" y="1701"/>
                </a:lnTo>
                <a:lnTo>
                  <a:pt x="2721" y="1767"/>
                </a:lnTo>
                <a:lnTo>
                  <a:pt x="2681" y="1839"/>
                </a:lnTo>
                <a:lnTo>
                  <a:pt x="2638" y="1916"/>
                </a:lnTo>
                <a:lnTo>
                  <a:pt x="2594" y="1999"/>
                </a:lnTo>
                <a:lnTo>
                  <a:pt x="2579" y="2033"/>
                </a:lnTo>
                <a:lnTo>
                  <a:pt x="2565" y="2068"/>
                </a:lnTo>
                <a:lnTo>
                  <a:pt x="2552" y="2101"/>
                </a:lnTo>
                <a:lnTo>
                  <a:pt x="2541" y="2136"/>
                </a:lnTo>
                <a:lnTo>
                  <a:pt x="2530" y="2170"/>
                </a:lnTo>
                <a:lnTo>
                  <a:pt x="2522" y="2203"/>
                </a:lnTo>
                <a:lnTo>
                  <a:pt x="2514" y="2236"/>
                </a:lnTo>
                <a:lnTo>
                  <a:pt x="2507" y="2269"/>
                </a:lnTo>
                <a:lnTo>
                  <a:pt x="2502" y="2303"/>
                </a:lnTo>
                <a:lnTo>
                  <a:pt x="2499" y="2335"/>
                </a:lnTo>
                <a:lnTo>
                  <a:pt x="2497" y="2369"/>
                </a:lnTo>
                <a:lnTo>
                  <a:pt x="2497" y="2401"/>
                </a:lnTo>
                <a:lnTo>
                  <a:pt x="2498" y="2435"/>
                </a:lnTo>
                <a:lnTo>
                  <a:pt x="2501" y="2467"/>
                </a:lnTo>
                <a:lnTo>
                  <a:pt x="2506" y="2500"/>
                </a:lnTo>
                <a:lnTo>
                  <a:pt x="2512" y="2532"/>
                </a:lnTo>
                <a:lnTo>
                  <a:pt x="2521" y="2566"/>
                </a:lnTo>
                <a:lnTo>
                  <a:pt x="2531" y="2598"/>
                </a:lnTo>
                <a:lnTo>
                  <a:pt x="2544" y="2631"/>
                </a:lnTo>
                <a:lnTo>
                  <a:pt x="2558" y="2664"/>
                </a:lnTo>
                <a:lnTo>
                  <a:pt x="2575" y="2697"/>
                </a:lnTo>
                <a:lnTo>
                  <a:pt x="2594" y="2731"/>
                </a:lnTo>
                <a:lnTo>
                  <a:pt x="2615" y="2763"/>
                </a:lnTo>
                <a:lnTo>
                  <a:pt x="2638" y="2797"/>
                </a:lnTo>
                <a:lnTo>
                  <a:pt x="2665" y="2830"/>
                </a:lnTo>
                <a:lnTo>
                  <a:pt x="2692" y="2864"/>
                </a:lnTo>
                <a:lnTo>
                  <a:pt x="2724" y="2897"/>
                </a:lnTo>
                <a:lnTo>
                  <a:pt x="2756" y="2931"/>
                </a:lnTo>
                <a:lnTo>
                  <a:pt x="2792" y="2966"/>
                </a:lnTo>
                <a:lnTo>
                  <a:pt x="2832" y="2999"/>
                </a:lnTo>
                <a:lnTo>
                  <a:pt x="2872" y="3034"/>
                </a:lnTo>
                <a:lnTo>
                  <a:pt x="2916" y="3069"/>
                </a:lnTo>
                <a:lnTo>
                  <a:pt x="7278" y="3069"/>
                </a:lnTo>
                <a:lnTo>
                  <a:pt x="7272" y="3145"/>
                </a:lnTo>
                <a:lnTo>
                  <a:pt x="7264" y="3221"/>
                </a:lnTo>
                <a:lnTo>
                  <a:pt x="7256" y="3295"/>
                </a:lnTo>
                <a:lnTo>
                  <a:pt x="7245" y="3369"/>
                </a:lnTo>
                <a:lnTo>
                  <a:pt x="7234" y="3443"/>
                </a:lnTo>
                <a:lnTo>
                  <a:pt x="7221" y="3515"/>
                </a:lnTo>
                <a:lnTo>
                  <a:pt x="7207" y="3587"/>
                </a:lnTo>
                <a:lnTo>
                  <a:pt x="7192" y="3659"/>
                </a:lnTo>
                <a:lnTo>
                  <a:pt x="7177" y="3730"/>
                </a:lnTo>
                <a:lnTo>
                  <a:pt x="7160" y="3799"/>
                </a:lnTo>
                <a:lnTo>
                  <a:pt x="7141" y="3868"/>
                </a:lnTo>
                <a:lnTo>
                  <a:pt x="7121" y="3936"/>
                </a:lnTo>
                <a:lnTo>
                  <a:pt x="7100" y="4003"/>
                </a:lnTo>
                <a:lnTo>
                  <a:pt x="7080" y="4070"/>
                </a:lnTo>
                <a:lnTo>
                  <a:pt x="7056" y="4136"/>
                </a:lnTo>
                <a:lnTo>
                  <a:pt x="7033" y="4201"/>
                </a:lnTo>
                <a:lnTo>
                  <a:pt x="7009" y="4265"/>
                </a:lnTo>
                <a:lnTo>
                  <a:pt x="6983" y="4329"/>
                </a:lnTo>
                <a:lnTo>
                  <a:pt x="6957" y="4391"/>
                </a:lnTo>
                <a:lnTo>
                  <a:pt x="6930" y="4454"/>
                </a:lnTo>
                <a:lnTo>
                  <a:pt x="6902" y="4514"/>
                </a:lnTo>
                <a:lnTo>
                  <a:pt x="6873" y="4575"/>
                </a:lnTo>
                <a:lnTo>
                  <a:pt x="6843" y="4635"/>
                </a:lnTo>
                <a:lnTo>
                  <a:pt x="6813" y="4693"/>
                </a:lnTo>
                <a:lnTo>
                  <a:pt x="6782" y="4751"/>
                </a:lnTo>
                <a:lnTo>
                  <a:pt x="6750" y="4808"/>
                </a:lnTo>
                <a:lnTo>
                  <a:pt x="6718" y="4864"/>
                </a:lnTo>
                <a:lnTo>
                  <a:pt x="6684" y="4919"/>
                </a:lnTo>
                <a:lnTo>
                  <a:pt x="6651" y="4973"/>
                </a:lnTo>
                <a:lnTo>
                  <a:pt x="6616" y="5028"/>
                </a:lnTo>
                <a:lnTo>
                  <a:pt x="6581" y="5080"/>
                </a:lnTo>
                <a:lnTo>
                  <a:pt x="6545" y="5132"/>
                </a:lnTo>
                <a:lnTo>
                  <a:pt x="6509" y="5183"/>
                </a:lnTo>
                <a:lnTo>
                  <a:pt x="6472" y="5233"/>
                </a:lnTo>
                <a:lnTo>
                  <a:pt x="6435" y="5282"/>
                </a:lnTo>
                <a:lnTo>
                  <a:pt x="6398" y="5330"/>
                </a:lnTo>
                <a:lnTo>
                  <a:pt x="6360" y="5378"/>
                </a:lnTo>
                <a:lnTo>
                  <a:pt x="6322" y="5424"/>
                </a:lnTo>
                <a:lnTo>
                  <a:pt x="6282" y="5471"/>
                </a:lnTo>
                <a:lnTo>
                  <a:pt x="6243" y="5515"/>
                </a:lnTo>
                <a:lnTo>
                  <a:pt x="6203" y="5559"/>
                </a:lnTo>
                <a:lnTo>
                  <a:pt x="6164" y="5602"/>
                </a:lnTo>
                <a:lnTo>
                  <a:pt x="6123" y="5643"/>
                </a:lnTo>
                <a:lnTo>
                  <a:pt x="6083" y="5684"/>
                </a:lnTo>
                <a:lnTo>
                  <a:pt x="6042" y="5724"/>
                </a:lnTo>
                <a:lnTo>
                  <a:pt x="6002" y="5764"/>
                </a:lnTo>
                <a:lnTo>
                  <a:pt x="5960" y="5802"/>
                </a:lnTo>
                <a:lnTo>
                  <a:pt x="5919" y="5839"/>
                </a:lnTo>
                <a:lnTo>
                  <a:pt x="5878" y="5875"/>
                </a:lnTo>
                <a:lnTo>
                  <a:pt x="5836" y="5910"/>
                </a:lnTo>
                <a:lnTo>
                  <a:pt x="5794" y="5945"/>
                </a:lnTo>
                <a:lnTo>
                  <a:pt x="5754" y="5978"/>
                </a:lnTo>
                <a:lnTo>
                  <a:pt x="5712" y="6011"/>
                </a:lnTo>
                <a:lnTo>
                  <a:pt x="5670" y="6042"/>
                </a:lnTo>
                <a:lnTo>
                  <a:pt x="5628" y="6072"/>
                </a:lnTo>
                <a:lnTo>
                  <a:pt x="5587" y="6101"/>
                </a:lnTo>
                <a:lnTo>
                  <a:pt x="5545" y="6130"/>
                </a:lnTo>
                <a:lnTo>
                  <a:pt x="5504" y="6157"/>
                </a:lnTo>
                <a:lnTo>
                  <a:pt x="5463" y="6183"/>
                </a:lnTo>
                <a:lnTo>
                  <a:pt x="5422" y="6209"/>
                </a:lnTo>
                <a:lnTo>
                  <a:pt x="5380" y="6233"/>
                </a:lnTo>
                <a:lnTo>
                  <a:pt x="5340" y="6256"/>
                </a:lnTo>
                <a:lnTo>
                  <a:pt x="5299" y="6278"/>
                </a:lnTo>
                <a:lnTo>
                  <a:pt x="5259" y="6299"/>
                </a:lnTo>
                <a:lnTo>
                  <a:pt x="5219" y="6743"/>
                </a:lnTo>
                <a:lnTo>
                  <a:pt x="1988" y="6743"/>
                </a:lnTo>
                <a:lnTo>
                  <a:pt x="1988" y="6340"/>
                </a:lnTo>
                <a:lnTo>
                  <a:pt x="1898" y="6288"/>
                </a:lnTo>
                <a:lnTo>
                  <a:pt x="1813" y="6236"/>
                </a:lnTo>
                <a:lnTo>
                  <a:pt x="1729" y="6182"/>
                </a:lnTo>
                <a:lnTo>
                  <a:pt x="1648" y="6127"/>
                </a:lnTo>
                <a:lnTo>
                  <a:pt x="1569" y="6071"/>
                </a:lnTo>
                <a:lnTo>
                  <a:pt x="1494" y="6015"/>
                </a:lnTo>
                <a:lnTo>
                  <a:pt x="1420" y="5957"/>
                </a:lnTo>
                <a:lnTo>
                  <a:pt x="1349" y="5899"/>
                </a:lnTo>
                <a:lnTo>
                  <a:pt x="1279" y="5840"/>
                </a:lnTo>
                <a:lnTo>
                  <a:pt x="1213" y="5781"/>
                </a:lnTo>
                <a:lnTo>
                  <a:pt x="1150" y="5721"/>
                </a:lnTo>
                <a:lnTo>
                  <a:pt x="1087" y="5661"/>
                </a:lnTo>
                <a:lnTo>
                  <a:pt x="1027" y="5599"/>
                </a:lnTo>
                <a:lnTo>
                  <a:pt x="970" y="5538"/>
                </a:lnTo>
                <a:lnTo>
                  <a:pt x="914" y="5475"/>
                </a:lnTo>
                <a:lnTo>
                  <a:pt x="861" y="5414"/>
                </a:lnTo>
                <a:lnTo>
                  <a:pt x="809" y="5351"/>
                </a:lnTo>
                <a:lnTo>
                  <a:pt x="760" y="5287"/>
                </a:lnTo>
                <a:lnTo>
                  <a:pt x="713" y="5225"/>
                </a:lnTo>
                <a:lnTo>
                  <a:pt x="666" y="5162"/>
                </a:lnTo>
                <a:lnTo>
                  <a:pt x="623" y="5098"/>
                </a:lnTo>
                <a:lnTo>
                  <a:pt x="582" y="5036"/>
                </a:lnTo>
                <a:lnTo>
                  <a:pt x="541" y="4972"/>
                </a:lnTo>
                <a:lnTo>
                  <a:pt x="503" y="4910"/>
                </a:lnTo>
                <a:lnTo>
                  <a:pt x="467" y="4846"/>
                </a:lnTo>
                <a:lnTo>
                  <a:pt x="432" y="4783"/>
                </a:lnTo>
                <a:lnTo>
                  <a:pt x="399" y="4721"/>
                </a:lnTo>
                <a:lnTo>
                  <a:pt x="367" y="4659"/>
                </a:lnTo>
                <a:lnTo>
                  <a:pt x="338" y="4597"/>
                </a:lnTo>
                <a:lnTo>
                  <a:pt x="309" y="4536"/>
                </a:lnTo>
                <a:lnTo>
                  <a:pt x="283" y="4475"/>
                </a:lnTo>
                <a:lnTo>
                  <a:pt x="257" y="4415"/>
                </a:lnTo>
                <a:lnTo>
                  <a:pt x="234" y="4354"/>
                </a:lnTo>
                <a:lnTo>
                  <a:pt x="212" y="4295"/>
                </a:lnTo>
                <a:lnTo>
                  <a:pt x="191" y="4237"/>
                </a:lnTo>
                <a:lnTo>
                  <a:pt x="171" y="4179"/>
                </a:lnTo>
                <a:lnTo>
                  <a:pt x="153" y="4123"/>
                </a:lnTo>
                <a:lnTo>
                  <a:pt x="135" y="4067"/>
                </a:lnTo>
                <a:lnTo>
                  <a:pt x="119" y="4011"/>
                </a:lnTo>
                <a:lnTo>
                  <a:pt x="105" y="3958"/>
                </a:lnTo>
                <a:lnTo>
                  <a:pt x="91" y="3905"/>
                </a:lnTo>
                <a:lnTo>
                  <a:pt x="79" y="3853"/>
                </a:lnTo>
                <a:lnTo>
                  <a:pt x="67" y="3802"/>
                </a:lnTo>
                <a:lnTo>
                  <a:pt x="57" y="3752"/>
                </a:lnTo>
                <a:lnTo>
                  <a:pt x="47" y="3703"/>
                </a:lnTo>
                <a:lnTo>
                  <a:pt x="39" y="3657"/>
                </a:lnTo>
                <a:lnTo>
                  <a:pt x="25" y="3566"/>
                </a:lnTo>
                <a:lnTo>
                  <a:pt x="15" y="3482"/>
                </a:lnTo>
                <a:lnTo>
                  <a:pt x="7" y="3403"/>
                </a:lnTo>
                <a:lnTo>
                  <a:pt x="2" y="3331"/>
                </a:lnTo>
                <a:lnTo>
                  <a:pt x="0" y="3267"/>
                </a:lnTo>
                <a:lnTo>
                  <a:pt x="0" y="3210"/>
                </a:lnTo>
                <a:lnTo>
                  <a:pt x="1" y="3161"/>
                </a:lnTo>
                <a:lnTo>
                  <a:pt x="5" y="3121"/>
                </a:lnTo>
                <a:lnTo>
                  <a:pt x="9" y="3089"/>
                </a:lnTo>
                <a:lnTo>
                  <a:pt x="1646" y="3089"/>
                </a:lnTo>
                <a:lnTo>
                  <a:pt x="1628" y="3053"/>
                </a:lnTo>
                <a:lnTo>
                  <a:pt x="1612" y="3018"/>
                </a:lnTo>
                <a:lnTo>
                  <a:pt x="1597" y="2982"/>
                </a:lnTo>
                <a:lnTo>
                  <a:pt x="1583" y="2946"/>
                </a:lnTo>
                <a:lnTo>
                  <a:pt x="1569" y="2911"/>
                </a:lnTo>
                <a:lnTo>
                  <a:pt x="1558" y="2875"/>
                </a:lnTo>
                <a:lnTo>
                  <a:pt x="1546" y="2841"/>
                </a:lnTo>
                <a:lnTo>
                  <a:pt x="1536" y="2805"/>
                </a:lnTo>
                <a:lnTo>
                  <a:pt x="1526" y="2770"/>
                </a:lnTo>
                <a:lnTo>
                  <a:pt x="1517" y="2734"/>
                </a:lnTo>
                <a:lnTo>
                  <a:pt x="1510" y="2699"/>
                </a:lnTo>
                <a:lnTo>
                  <a:pt x="1503" y="2663"/>
                </a:lnTo>
                <a:lnTo>
                  <a:pt x="1497" y="2629"/>
                </a:lnTo>
                <a:lnTo>
                  <a:pt x="1492" y="2594"/>
                </a:lnTo>
                <a:lnTo>
                  <a:pt x="1487" y="2559"/>
                </a:lnTo>
                <a:lnTo>
                  <a:pt x="1483" y="2524"/>
                </a:lnTo>
                <a:lnTo>
                  <a:pt x="1481" y="2489"/>
                </a:lnTo>
                <a:lnTo>
                  <a:pt x="1479" y="2455"/>
                </a:lnTo>
                <a:lnTo>
                  <a:pt x="1478" y="2420"/>
                </a:lnTo>
                <a:lnTo>
                  <a:pt x="1478" y="2385"/>
                </a:lnTo>
                <a:lnTo>
                  <a:pt x="1478" y="2352"/>
                </a:lnTo>
                <a:lnTo>
                  <a:pt x="1479" y="2317"/>
                </a:lnTo>
                <a:lnTo>
                  <a:pt x="1481" y="2283"/>
                </a:lnTo>
                <a:lnTo>
                  <a:pt x="1483" y="2248"/>
                </a:lnTo>
                <a:lnTo>
                  <a:pt x="1487" y="2215"/>
                </a:lnTo>
                <a:lnTo>
                  <a:pt x="1490" y="2181"/>
                </a:lnTo>
                <a:lnTo>
                  <a:pt x="1501" y="2114"/>
                </a:lnTo>
                <a:lnTo>
                  <a:pt x="1514" y="2047"/>
                </a:lnTo>
                <a:lnTo>
                  <a:pt x="1529" y="1981"/>
                </a:lnTo>
                <a:lnTo>
                  <a:pt x="1546" y="1916"/>
                </a:lnTo>
                <a:lnTo>
                  <a:pt x="1566" y="1851"/>
                </a:lnTo>
                <a:lnTo>
                  <a:pt x="1589" y="1787"/>
                </a:lnTo>
                <a:lnTo>
                  <a:pt x="1613" y="1723"/>
                </a:lnTo>
                <a:lnTo>
                  <a:pt x="1640" y="1661"/>
                </a:lnTo>
                <a:lnTo>
                  <a:pt x="1669" y="1598"/>
                </a:lnTo>
                <a:lnTo>
                  <a:pt x="1700" y="1538"/>
                </a:lnTo>
                <a:lnTo>
                  <a:pt x="1733" y="1478"/>
                </a:lnTo>
                <a:lnTo>
                  <a:pt x="1766" y="1417"/>
                </a:lnTo>
                <a:lnTo>
                  <a:pt x="1802" y="1359"/>
                </a:lnTo>
                <a:lnTo>
                  <a:pt x="1840" y="1301"/>
                </a:lnTo>
                <a:lnTo>
                  <a:pt x="1879" y="1245"/>
                </a:lnTo>
                <a:lnTo>
                  <a:pt x="1919" y="1190"/>
                </a:lnTo>
                <a:lnTo>
                  <a:pt x="1961" y="1136"/>
                </a:lnTo>
                <a:lnTo>
                  <a:pt x="2004" y="1081"/>
                </a:lnTo>
                <a:lnTo>
                  <a:pt x="2048" y="1029"/>
                </a:lnTo>
                <a:lnTo>
                  <a:pt x="1664" y="1029"/>
                </a:lnTo>
                <a:lnTo>
                  <a:pt x="1625" y="1075"/>
                </a:lnTo>
                <a:lnTo>
                  <a:pt x="1587" y="1123"/>
                </a:lnTo>
                <a:lnTo>
                  <a:pt x="1548" y="1170"/>
                </a:lnTo>
                <a:lnTo>
                  <a:pt x="1512" y="1217"/>
                </a:lnTo>
                <a:lnTo>
                  <a:pt x="1478" y="1265"/>
                </a:lnTo>
                <a:lnTo>
                  <a:pt x="1444" y="1313"/>
                </a:lnTo>
                <a:lnTo>
                  <a:pt x="1410" y="1362"/>
                </a:lnTo>
                <a:lnTo>
                  <a:pt x="1380" y="1410"/>
                </a:lnTo>
                <a:lnTo>
                  <a:pt x="1350" y="1460"/>
                </a:lnTo>
                <a:lnTo>
                  <a:pt x="1322" y="1510"/>
                </a:lnTo>
                <a:lnTo>
                  <a:pt x="1296" y="1560"/>
                </a:lnTo>
                <a:lnTo>
                  <a:pt x="1270" y="1611"/>
                </a:lnTo>
                <a:lnTo>
                  <a:pt x="1247" y="1662"/>
                </a:lnTo>
                <a:lnTo>
                  <a:pt x="1225" y="1713"/>
                </a:lnTo>
                <a:lnTo>
                  <a:pt x="1205" y="1765"/>
                </a:lnTo>
                <a:lnTo>
                  <a:pt x="1188" y="1817"/>
                </a:lnTo>
                <a:lnTo>
                  <a:pt x="1172" y="1869"/>
                </a:lnTo>
                <a:lnTo>
                  <a:pt x="1158" y="1923"/>
                </a:lnTo>
                <a:lnTo>
                  <a:pt x="1145" y="1977"/>
                </a:lnTo>
                <a:lnTo>
                  <a:pt x="1136" y="2030"/>
                </a:lnTo>
                <a:lnTo>
                  <a:pt x="1128" y="2086"/>
                </a:lnTo>
                <a:lnTo>
                  <a:pt x="1122" y="2141"/>
                </a:lnTo>
                <a:lnTo>
                  <a:pt x="1118" y="2197"/>
                </a:lnTo>
                <a:lnTo>
                  <a:pt x="1117" y="2253"/>
                </a:lnTo>
                <a:lnTo>
                  <a:pt x="1120" y="2310"/>
                </a:lnTo>
                <a:lnTo>
                  <a:pt x="1123" y="2368"/>
                </a:lnTo>
                <a:lnTo>
                  <a:pt x="1129" y="2426"/>
                </a:lnTo>
                <a:lnTo>
                  <a:pt x="1138" y="2485"/>
                </a:lnTo>
                <a:lnTo>
                  <a:pt x="1150" y="2544"/>
                </a:lnTo>
                <a:lnTo>
                  <a:pt x="1164" y="2604"/>
                </a:lnTo>
                <a:lnTo>
                  <a:pt x="1181" y="2664"/>
                </a:lnTo>
                <a:lnTo>
                  <a:pt x="1201" y="2726"/>
                </a:lnTo>
                <a:lnTo>
                  <a:pt x="858" y="2726"/>
                </a:lnTo>
                <a:lnTo>
                  <a:pt x="839" y="2688"/>
                </a:lnTo>
                <a:lnTo>
                  <a:pt x="823" y="2649"/>
                </a:lnTo>
                <a:lnTo>
                  <a:pt x="808" y="2610"/>
                </a:lnTo>
                <a:lnTo>
                  <a:pt x="795" y="2571"/>
                </a:lnTo>
                <a:lnTo>
                  <a:pt x="783" y="2530"/>
                </a:lnTo>
                <a:lnTo>
                  <a:pt x="774" y="2488"/>
                </a:lnTo>
                <a:lnTo>
                  <a:pt x="767" y="2445"/>
                </a:lnTo>
                <a:lnTo>
                  <a:pt x="761" y="2401"/>
                </a:lnTo>
                <a:lnTo>
                  <a:pt x="758" y="2357"/>
                </a:lnTo>
                <a:lnTo>
                  <a:pt x="756" y="2312"/>
                </a:lnTo>
                <a:lnTo>
                  <a:pt x="757" y="2266"/>
                </a:lnTo>
                <a:lnTo>
                  <a:pt x="758" y="2218"/>
                </a:lnTo>
                <a:lnTo>
                  <a:pt x="763" y="2170"/>
                </a:lnTo>
                <a:lnTo>
                  <a:pt x="768" y="2121"/>
                </a:lnTo>
                <a:lnTo>
                  <a:pt x="776" y="2070"/>
                </a:lnTo>
                <a:lnTo>
                  <a:pt x="787" y="2019"/>
                </a:lnTo>
                <a:lnTo>
                  <a:pt x="798" y="1966"/>
                </a:lnTo>
                <a:lnTo>
                  <a:pt x="814" y="1912"/>
                </a:lnTo>
                <a:lnTo>
                  <a:pt x="830" y="1858"/>
                </a:lnTo>
                <a:lnTo>
                  <a:pt x="847" y="1801"/>
                </a:lnTo>
                <a:lnTo>
                  <a:pt x="868" y="1744"/>
                </a:lnTo>
                <a:lnTo>
                  <a:pt x="891" y="1686"/>
                </a:lnTo>
                <a:lnTo>
                  <a:pt x="916" y="1626"/>
                </a:lnTo>
                <a:lnTo>
                  <a:pt x="943" y="1565"/>
                </a:lnTo>
                <a:lnTo>
                  <a:pt x="972" y="1503"/>
                </a:lnTo>
                <a:lnTo>
                  <a:pt x="1004" y="1439"/>
                </a:lnTo>
                <a:lnTo>
                  <a:pt x="1037" y="1374"/>
                </a:lnTo>
                <a:lnTo>
                  <a:pt x="1073" y="1308"/>
                </a:lnTo>
                <a:lnTo>
                  <a:pt x="1111" y="1241"/>
                </a:lnTo>
                <a:lnTo>
                  <a:pt x="1152" y="1172"/>
                </a:lnTo>
                <a:lnTo>
                  <a:pt x="1195" y="1101"/>
                </a:lnTo>
                <a:lnTo>
                  <a:pt x="1241" y="1029"/>
                </a:lnTo>
                <a:lnTo>
                  <a:pt x="89" y="1029"/>
                </a:lnTo>
                <a:lnTo>
                  <a:pt x="89" y="746"/>
                </a:lnTo>
                <a:lnTo>
                  <a:pt x="1293" y="707"/>
                </a:lnTo>
                <a:lnTo>
                  <a:pt x="1290" y="686"/>
                </a:lnTo>
                <a:lnTo>
                  <a:pt x="1286" y="666"/>
                </a:lnTo>
                <a:lnTo>
                  <a:pt x="1283" y="626"/>
                </a:lnTo>
                <a:lnTo>
                  <a:pt x="1282" y="585"/>
                </a:lnTo>
                <a:lnTo>
                  <a:pt x="1281" y="545"/>
                </a:lnTo>
                <a:lnTo>
                  <a:pt x="1279" y="504"/>
                </a:lnTo>
                <a:lnTo>
                  <a:pt x="1277" y="465"/>
                </a:lnTo>
                <a:lnTo>
                  <a:pt x="1274" y="424"/>
                </a:lnTo>
                <a:lnTo>
                  <a:pt x="1271" y="403"/>
                </a:lnTo>
                <a:lnTo>
                  <a:pt x="1268" y="383"/>
                </a:lnTo>
                <a:lnTo>
                  <a:pt x="89" y="383"/>
                </a:lnTo>
                <a:lnTo>
                  <a:pt x="89" y="39"/>
                </a:lnTo>
                <a:lnTo>
                  <a:pt x="8126" y="0"/>
                </a:lnTo>
                <a:close/>
                <a:moveTo>
                  <a:pt x="1601" y="368"/>
                </a:moveTo>
                <a:lnTo>
                  <a:pt x="1601" y="368"/>
                </a:lnTo>
                <a:lnTo>
                  <a:pt x="1599" y="368"/>
                </a:lnTo>
                <a:lnTo>
                  <a:pt x="1598" y="371"/>
                </a:lnTo>
                <a:lnTo>
                  <a:pt x="1597" y="380"/>
                </a:lnTo>
                <a:lnTo>
                  <a:pt x="1597" y="395"/>
                </a:lnTo>
                <a:lnTo>
                  <a:pt x="1598" y="415"/>
                </a:lnTo>
                <a:lnTo>
                  <a:pt x="1604" y="465"/>
                </a:lnTo>
                <a:lnTo>
                  <a:pt x="1613" y="524"/>
                </a:lnTo>
                <a:lnTo>
                  <a:pt x="1632" y="635"/>
                </a:lnTo>
                <a:lnTo>
                  <a:pt x="1641" y="689"/>
                </a:lnTo>
                <a:lnTo>
                  <a:pt x="2028" y="684"/>
                </a:lnTo>
                <a:lnTo>
                  <a:pt x="1984" y="353"/>
                </a:lnTo>
                <a:lnTo>
                  <a:pt x="1601" y="368"/>
                </a:lnTo>
                <a:close/>
                <a:moveTo>
                  <a:pt x="2337" y="345"/>
                </a:moveTo>
                <a:lnTo>
                  <a:pt x="2337" y="345"/>
                </a:lnTo>
                <a:lnTo>
                  <a:pt x="2332" y="349"/>
                </a:lnTo>
                <a:lnTo>
                  <a:pt x="2328" y="353"/>
                </a:lnTo>
                <a:lnTo>
                  <a:pt x="2325" y="360"/>
                </a:lnTo>
                <a:lnTo>
                  <a:pt x="2322" y="368"/>
                </a:lnTo>
                <a:lnTo>
                  <a:pt x="2319" y="379"/>
                </a:lnTo>
                <a:lnTo>
                  <a:pt x="2317" y="389"/>
                </a:lnTo>
                <a:lnTo>
                  <a:pt x="2315" y="415"/>
                </a:lnTo>
                <a:lnTo>
                  <a:pt x="2313" y="445"/>
                </a:lnTo>
                <a:lnTo>
                  <a:pt x="2313" y="476"/>
                </a:lnTo>
                <a:lnTo>
                  <a:pt x="2316" y="510"/>
                </a:lnTo>
                <a:lnTo>
                  <a:pt x="2318" y="545"/>
                </a:lnTo>
                <a:lnTo>
                  <a:pt x="2323" y="578"/>
                </a:lnTo>
                <a:lnTo>
                  <a:pt x="2327" y="612"/>
                </a:lnTo>
                <a:lnTo>
                  <a:pt x="2332" y="642"/>
                </a:lnTo>
                <a:lnTo>
                  <a:pt x="2338" y="669"/>
                </a:lnTo>
                <a:lnTo>
                  <a:pt x="2342" y="692"/>
                </a:lnTo>
                <a:lnTo>
                  <a:pt x="2348" y="709"/>
                </a:lnTo>
                <a:lnTo>
                  <a:pt x="2352" y="716"/>
                </a:lnTo>
                <a:lnTo>
                  <a:pt x="2354" y="721"/>
                </a:lnTo>
                <a:lnTo>
                  <a:pt x="2356" y="723"/>
                </a:lnTo>
                <a:lnTo>
                  <a:pt x="2359" y="724"/>
                </a:lnTo>
                <a:lnTo>
                  <a:pt x="2747" y="722"/>
                </a:lnTo>
                <a:lnTo>
                  <a:pt x="2749" y="676"/>
                </a:lnTo>
                <a:lnTo>
                  <a:pt x="2750" y="633"/>
                </a:lnTo>
                <a:lnTo>
                  <a:pt x="2749" y="593"/>
                </a:lnTo>
                <a:lnTo>
                  <a:pt x="2748" y="557"/>
                </a:lnTo>
                <a:lnTo>
                  <a:pt x="2746" y="525"/>
                </a:lnTo>
                <a:lnTo>
                  <a:pt x="2742" y="495"/>
                </a:lnTo>
                <a:lnTo>
                  <a:pt x="2738" y="468"/>
                </a:lnTo>
                <a:lnTo>
                  <a:pt x="2733" y="444"/>
                </a:lnTo>
                <a:lnTo>
                  <a:pt x="2727" y="422"/>
                </a:lnTo>
                <a:lnTo>
                  <a:pt x="2721" y="403"/>
                </a:lnTo>
                <a:lnTo>
                  <a:pt x="2714" y="386"/>
                </a:lnTo>
                <a:lnTo>
                  <a:pt x="2707" y="371"/>
                </a:lnTo>
                <a:lnTo>
                  <a:pt x="2701" y="358"/>
                </a:lnTo>
                <a:lnTo>
                  <a:pt x="2694" y="348"/>
                </a:lnTo>
                <a:lnTo>
                  <a:pt x="2687" y="338"/>
                </a:lnTo>
                <a:lnTo>
                  <a:pt x="2679" y="330"/>
                </a:lnTo>
                <a:lnTo>
                  <a:pt x="2337" y="345"/>
                </a:lnTo>
                <a:close/>
                <a:moveTo>
                  <a:pt x="2371" y="1070"/>
                </a:moveTo>
                <a:lnTo>
                  <a:pt x="2371" y="1070"/>
                </a:lnTo>
                <a:lnTo>
                  <a:pt x="2349" y="1110"/>
                </a:lnTo>
                <a:lnTo>
                  <a:pt x="2324" y="1152"/>
                </a:lnTo>
                <a:lnTo>
                  <a:pt x="2295" y="1196"/>
                </a:lnTo>
                <a:lnTo>
                  <a:pt x="2264" y="1241"/>
                </a:lnTo>
                <a:lnTo>
                  <a:pt x="2196" y="1337"/>
                </a:lnTo>
                <a:lnTo>
                  <a:pt x="2124" y="1438"/>
                </a:lnTo>
                <a:lnTo>
                  <a:pt x="2087" y="1490"/>
                </a:lnTo>
                <a:lnTo>
                  <a:pt x="2051" y="1543"/>
                </a:lnTo>
                <a:lnTo>
                  <a:pt x="2016" y="1597"/>
                </a:lnTo>
                <a:lnTo>
                  <a:pt x="1981" y="1651"/>
                </a:lnTo>
                <a:lnTo>
                  <a:pt x="1948" y="1707"/>
                </a:lnTo>
                <a:lnTo>
                  <a:pt x="1917" y="1764"/>
                </a:lnTo>
                <a:lnTo>
                  <a:pt x="1889" y="1821"/>
                </a:lnTo>
                <a:lnTo>
                  <a:pt x="1876" y="1850"/>
                </a:lnTo>
                <a:lnTo>
                  <a:pt x="1864" y="1877"/>
                </a:lnTo>
                <a:lnTo>
                  <a:pt x="1850" y="1912"/>
                </a:lnTo>
                <a:lnTo>
                  <a:pt x="1837" y="1948"/>
                </a:lnTo>
                <a:lnTo>
                  <a:pt x="1827" y="1983"/>
                </a:lnTo>
                <a:lnTo>
                  <a:pt x="1816" y="2019"/>
                </a:lnTo>
                <a:lnTo>
                  <a:pt x="1808" y="2056"/>
                </a:lnTo>
                <a:lnTo>
                  <a:pt x="1800" y="2092"/>
                </a:lnTo>
                <a:lnTo>
                  <a:pt x="1794" y="2129"/>
                </a:lnTo>
                <a:lnTo>
                  <a:pt x="1789" y="2166"/>
                </a:lnTo>
                <a:lnTo>
                  <a:pt x="1786" y="2203"/>
                </a:lnTo>
                <a:lnTo>
                  <a:pt x="1784" y="2240"/>
                </a:lnTo>
                <a:lnTo>
                  <a:pt x="1783" y="2279"/>
                </a:lnTo>
                <a:lnTo>
                  <a:pt x="1783" y="2316"/>
                </a:lnTo>
                <a:lnTo>
                  <a:pt x="1785" y="2354"/>
                </a:lnTo>
                <a:lnTo>
                  <a:pt x="1787" y="2392"/>
                </a:lnTo>
                <a:lnTo>
                  <a:pt x="1792" y="2430"/>
                </a:lnTo>
                <a:lnTo>
                  <a:pt x="1798" y="2467"/>
                </a:lnTo>
                <a:lnTo>
                  <a:pt x="1805" y="2506"/>
                </a:lnTo>
                <a:lnTo>
                  <a:pt x="1814" y="2544"/>
                </a:lnTo>
                <a:lnTo>
                  <a:pt x="1823" y="2582"/>
                </a:lnTo>
                <a:lnTo>
                  <a:pt x="1835" y="2620"/>
                </a:lnTo>
                <a:lnTo>
                  <a:pt x="1847" y="2659"/>
                </a:lnTo>
                <a:lnTo>
                  <a:pt x="1863" y="2697"/>
                </a:lnTo>
                <a:lnTo>
                  <a:pt x="1878" y="2735"/>
                </a:lnTo>
                <a:lnTo>
                  <a:pt x="1895" y="2773"/>
                </a:lnTo>
                <a:lnTo>
                  <a:pt x="1915" y="2811"/>
                </a:lnTo>
                <a:lnTo>
                  <a:pt x="1934" y="2849"/>
                </a:lnTo>
                <a:lnTo>
                  <a:pt x="1956" y="2886"/>
                </a:lnTo>
                <a:lnTo>
                  <a:pt x="1980" y="2923"/>
                </a:lnTo>
                <a:lnTo>
                  <a:pt x="2004" y="2960"/>
                </a:lnTo>
                <a:lnTo>
                  <a:pt x="2031" y="2996"/>
                </a:lnTo>
                <a:lnTo>
                  <a:pt x="2058" y="3033"/>
                </a:lnTo>
                <a:lnTo>
                  <a:pt x="2089" y="3069"/>
                </a:lnTo>
                <a:lnTo>
                  <a:pt x="2412" y="3069"/>
                </a:lnTo>
                <a:lnTo>
                  <a:pt x="2389" y="3038"/>
                </a:lnTo>
                <a:lnTo>
                  <a:pt x="2367" y="3005"/>
                </a:lnTo>
                <a:lnTo>
                  <a:pt x="2345" y="2972"/>
                </a:lnTo>
                <a:lnTo>
                  <a:pt x="2324" y="2938"/>
                </a:lnTo>
                <a:lnTo>
                  <a:pt x="2304" y="2902"/>
                </a:lnTo>
                <a:lnTo>
                  <a:pt x="2284" y="2866"/>
                </a:lnTo>
                <a:lnTo>
                  <a:pt x="2266" y="2830"/>
                </a:lnTo>
                <a:lnTo>
                  <a:pt x="2248" y="2793"/>
                </a:lnTo>
                <a:lnTo>
                  <a:pt x="2232" y="2755"/>
                </a:lnTo>
                <a:lnTo>
                  <a:pt x="2217" y="2717"/>
                </a:lnTo>
                <a:lnTo>
                  <a:pt x="2203" y="2678"/>
                </a:lnTo>
                <a:lnTo>
                  <a:pt x="2189" y="2639"/>
                </a:lnTo>
                <a:lnTo>
                  <a:pt x="2178" y="2600"/>
                </a:lnTo>
                <a:lnTo>
                  <a:pt x="2167" y="2560"/>
                </a:lnTo>
                <a:lnTo>
                  <a:pt x="2157" y="2520"/>
                </a:lnTo>
                <a:lnTo>
                  <a:pt x="2149" y="2480"/>
                </a:lnTo>
                <a:lnTo>
                  <a:pt x="2143" y="2440"/>
                </a:lnTo>
                <a:lnTo>
                  <a:pt x="2137" y="2399"/>
                </a:lnTo>
                <a:lnTo>
                  <a:pt x="2133" y="2360"/>
                </a:lnTo>
                <a:lnTo>
                  <a:pt x="2130" y="2319"/>
                </a:lnTo>
                <a:lnTo>
                  <a:pt x="2129" y="2280"/>
                </a:lnTo>
                <a:lnTo>
                  <a:pt x="2130" y="2239"/>
                </a:lnTo>
                <a:lnTo>
                  <a:pt x="2133" y="2200"/>
                </a:lnTo>
                <a:lnTo>
                  <a:pt x="2136" y="2161"/>
                </a:lnTo>
                <a:lnTo>
                  <a:pt x="2142" y="2123"/>
                </a:lnTo>
                <a:lnTo>
                  <a:pt x="2149" y="2085"/>
                </a:lnTo>
                <a:lnTo>
                  <a:pt x="2158" y="2047"/>
                </a:lnTo>
                <a:lnTo>
                  <a:pt x="2170" y="2010"/>
                </a:lnTo>
                <a:lnTo>
                  <a:pt x="2182" y="1974"/>
                </a:lnTo>
                <a:lnTo>
                  <a:pt x="2197" y="1938"/>
                </a:lnTo>
                <a:lnTo>
                  <a:pt x="2214" y="1903"/>
                </a:lnTo>
                <a:lnTo>
                  <a:pt x="2232" y="1869"/>
                </a:lnTo>
                <a:lnTo>
                  <a:pt x="2260" y="1823"/>
                </a:lnTo>
                <a:lnTo>
                  <a:pt x="2289" y="1778"/>
                </a:lnTo>
                <a:lnTo>
                  <a:pt x="2345" y="1690"/>
                </a:lnTo>
                <a:lnTo>
                  <a:pt x="2403" y="1603"/>
                </a:lnTo>
                <a:lnTo>
                  <a:pt x="2461" y="1512"/>
                </a:lnTo>
                <a:lnTo>
                  <a:pt x="2521" y="1417"/>
                </a:lnTo>
                <a:lnTo>
                  <a:pt x="2552" y="1367"/>
                </a:lnTo>
                <a:lnTo>
                  <a:pt x="2583" y="1314"/>
                </a:lnTo>
                <a:lnTo>
                  <a:pt x="2615" y="1259"/>
                </a:lnTo>
                <a:lnTo>
                  <a:pt x="2648" y="1199"/>
                </a:lnTo>
                <a:lnTo>
                  <a:pt x="2681" y="1137"/>
                </a:lnTo>
                <a:lnTo>
                  <a:pt x="2714" y="1070"/>
                </a:lnTo>
                <a:lnTo>
                  <a:pt x="2677" y="1068"/>
                </a:lnTo>
                <a:lnTo>
                  <a:pt x="2634" y="1068"/>
                </a:lnTo>
                <a:lnTo>
                  <a:pt x="2543" y="1070"/>
                </a:lnTo>
                <a:lnTo>
                  <a:pt x="2451" y="1072"/>
                </a:lnTo>
                <a:lnTo>
                  <a:pt x="2410" y="1072"/>
                </a:lnTo>
                <a:lnTo>
                  <a:pt x="2371" y="1070"/>
                </a:lnTo>
                <a:close/>
                <a:moveTo>
                  <a:pt x="350" y="3378"/>
                </a:moveTo>
                <a:lnTo>
                  <a:pt x="350" y="3378"/>
                </a:lnTo>
                <a:lnTo>
                  <a:pt x="350" y="3411"/>
                </a:lnTo>
                <a:lnTo>
                  <a:pt x="352" y="3447"/>
                </a:lnTo>
                <a:lnTo>
                  <a:pt x="355" y="3486"/>
                </a:lnTo>
                <a:lnTo>
                  <a:pt x="359" y="3527"/>
                </a:lnTo>
                <a:lnTo>
                  <a:pt x="365" y="3571"/>
                </a:lnTo>
                <a:lnTo>
                  <a:pt x="372" y="3616"/>
                </a:lnTo>
                <a:lnTo>
                  <a:pt x="379" y="3662"/>
                </a:lnTo>
                <a:lnTo>
                  <a:pt x="388" y="3711"/>
                </a:lnTo>
                <a:lnTo>
                  <a:pt x="399" y="3760"/>
                </a:lnTo>
                <a:lnTo>
                  <a:pt x="409" y="3810"/>
                </a:lnTo>
                <a:lnTo>
                  <a:pt x="422" y="3859"/>
                </a:lnTo>
                <a:lnTo>
                  <a:pt x="435" y="3909"/>
                </a:lnTo>
                <a:lnTo>
                  <a:pt x="448" y="3958"/>
                </a:lnTo>
                <a:lnTo>
                  <a:pt x="464" y="4007"/>
                </a:lnTo>
                <a:lnTo>
                  <a:pt x="479" y="4053"/>
                </a:lnTo>
                <a:lnTo>
                  <a:pt x="495" y="4098"/>
                </a:lnTo>
                <a:lnTo>
                  <a:pt x="594" y="4098"/>
                </a:lnTo>
                <a:lnTo>
                  <a:pt x="594" y="3775"/>
                </a:lnTo>
                <a:lnTo>
                  <a:pt x="1019" y="3775"/>
                </a:lnTo>
                <a:lnTo>
                  <a:pt x="1019" y="4058"/>
                </a:lnTo>
                <a:lnTo>
                  <a:pt x="881" y="4063"/>
                </a:lnTo>
                <a:lnTo>
                  <a:pt x="881" y="3905"/>
                </a:lnTo>
                <a:lnTo>
                  <a:pt x="716" y="3905"/>
                </a:lnTo>
                <a:lnTo>
                  <a:pt x="716" y="4200"/>
                </a:lnTo>
                <a:lnTo>
                  <a:pt x="1180" y="4200"/>
                </a:lnTo>
                <a:lnTo>
                  <a:pt x="1180" y="3775"/>
                </a:lnTo>
                <a:lnTo>
                  <a:pt x="1927" y="3775"/>
                </a:lnTo>
                <a:lnTo>
                  <a:pt x="1927" y="4339"/>
                </a:lnTo>
                <a:lnTo>
                  <a:pt x="1502" y="4339"/>
                </a:lnTo>
                <a:lnTo>
                  <a:pt x="1502" y="4066"/>
                </a:lnTo>
                <a:lnTo>
                  <a:pt x="1642" y="4066"/>
                </a:lnTo>
                <a:lnTo>
                  <a:pt x="1642" y="4199"/>
                </a:lnTo>
                <a:lnTo>
                  <a:pt x="1793" y="4183"/>
                </a:lnTo>
                <a:lnTo>
                  <a:pt x="1793" y="3915"/>
                </a:lnTo>
                <a:lnTo>
                  <a:pt x="1340" y="3915"/>
                </a:lnTo>
                <a:lnTo>
                  <a:pt x="1340" y="4343"/>
                </a:lnTo>
                <a:lnTo>
                  <a:pt x="652" y="4343"/>
                </a:lnTo>
                <a:lnTo>
                  <a:pt x="679" y="4413"/>
                </a:lnTo>
                <a:lnTo>
                  <a:pt x="707" y="4482"/>
                </a:lnTo>
                <a:lnTo>
                  <a:pt x="737" y="4550"/>
                </a:lnTo>
                <a:lnTo>
                  <a:pt x="768" y="4619"/>
                </a:lnTo>
                <a:lnTo>
                  <a:pt x="802" y="4685"/>
                </a:lnTo>
                <a:lnTo>
                  <a:pt x="836" y="4751"/>
                </a:lnTo>
                <a:lnTo>
                  <a:pt x="873" y="4817"/>
                </a:lnTo>
                <a:lnTo>
                  <a:pt x="911" y="4881"/>
                </a:lnTo>
                <a:lnTo>
                  <a:pt x="950" y="4944"/>
                </a:lnTo>
                <a:lnTo>
                  <a:pt x="991" y="5007"/>
                </a:lnTo>
                <a:lnTo>
                  <a:pt x="1034" y="5068"/>
                </a:lnTo>
                <a:lnTo>
                  <a:pt x="1079" y="5129"/>
                </a:lnTo>
                <a:lnTo>
                  <a:pt x="1125" y="5188"/>
                </a:lnTo>
                <a:lnTo>
                  <a:pt x="1173" y="5247"/>
                </a:lnTo>
                <a:lnTo>
                  <a:pt x="1223" y="5304"/>
                </a:lnTo>
                <a:lnTo>
                  <a:pt x="1275" y="5360"/>
                </a:lnTo>
                <a:lnTo>
                  <a:pt x="1328" y="5416"/>
                </a:lnTo>
                <a:lnTo>
                  <a:pt x="1383" y="5471"/>
                </a:lnTo>
                <a:lnTo>
                  <a:pt x="1439" y="5523"/>
                </a:lnTo>
                <a:lnTo>
                  <a:pt x="1499" y="5575"/>
                </a:lnTo>
                <a:lnTo>
                  <a:pt x="1559" y="5626"/>
                </a:lnTo>
                <a:lnTo>
                  <a:pt x="1620" y="5675"/>
                </a:lnTo>
                <a:lnTo>
                  <a:pt x="1684" y="5723"/>
                </a:lnTo>
                <a:lnTo>
                  <a:pt x="1750" y="5770"/>
                </a:lnTo>
                <a:lnTo>
                  <a:pt x="1817" y="5816"/>
                </a:lnTo>
                <a:lnTo>
                  <a:pt x="1887" y="5860"/>
                </a:lnTo>
                <a:lnTo>
                  <a:pt x="1958" y="5903"/>
                </a:lnTo>
                <a:lnTo>
                  <a:pt x="2031" y="5943"/>
                </a:lnTo>
                <a:lnTo>
                  <a:pt x="2106" y="5984"/>
                </a:lnTo>
                <a:lnTo>
                  <a:pt x="2182" y="6022"/>
                </a:lnTo>
                <a:lnTo>
                  <a:pt x="2261" y="6059"/>
                </a:lnTo>
                <a:lnTo>
                  <a:pt x="2341" y="6095"/>
                </a:lnTo>
                <a:lnTo>
                  <a:pt x="2341" y="6424"/>
                </a:lnTo>
                <a:lnTo>
                  <a:pt x="4889" y="6424"/>
                </a:lnTo>
                <a:lnTo>
                  <a:pt x="4889" y="6117"/>
                </a:lnTo>
                <a:lnTo>
                  <a:pt x="4961" y="6074"/>
                </a:lnTo>
                <a:lnTo>
                  <a:pt x="5031" y="6032"/>
                </a:lnTo>
                <a:lnTo>
                  <a:pt x="5101" y="5987"/>
                </a:lnTo>
                <a:lnTo>
                  <a:pt x="5171" y="5942"/>
                </a:lnTo>
                <a:lnTo>
                  <a:pt x="5238" y="5897"/>
                </a:lnTo>
                <a:lnTo>
                  <a:pt x="5304" y="5852"/>
                </a:lnTo>
                <a:lnTo>
                  <a:pt x="5369" y="5806"/>
                </a:lnTo>
                <a:lnTo>
                  <a:pt x="5432" y="5759"/>
                </a:lnTo>
                <a:lnTo>
                  <a:pt x="5496" y="5712"/>
                </a:lnTo>
                <a:lnTo>
                  <a:pt x="5558" y="5663"/>
                </a:lnTo>
                <a:lnTo>
                  <a:pt x="5618" y="5614"/>
                </a:lnTo>
                <a:lnTo>
                  <a:pt x="5677" y="5564"/>
                </a:lnTo>
                <a:lnTo>
                  <a:pt x="5734" y="5515"/>
                </a:lnTo>
                <a:lnTo>
                  <a:pt x="5791" y="5464"/>
                </a:lnTo>
                <a:lnTo>
                  <a:pt x="5846" y="5411"/>
                </a:lnTo>
                <a:lnTo>
                  <a:pt x="5901" y="5358"/>
                </a:lnTo>
                <a:lnTo>
                  <a:pt x="5953" y="5305"/>
                </a:lnTo>
                <a:lnTo>
                  <a:pt x="6005" y="5250"/>
                </a:lnTo>
                <a:lnTo>
                  <a:pt x="6055" y="5195"/>
                </a:lnTo>
                <a:lnTo>
                  <a:pt x="6105" y="5139"/>
                </a:lnTo>
                <a:lnTo>
                  <a:pt x="6152" y="5082"/>
                </a:lnTo>
                <a:lnTo>
                  <a:pt x="6199" y="5023"/>
                </a:lnTo>
                <a:lnTo>
                  <a:pt x="6244" y="4964"/>
                </a:lnTo>
                <a:lnTo>
                  <a:pt x="6288" y="4904"/>
                </a:lnTo>
                <a:lnTo>
                  <a:pt x="6331" y="4842"/>
                </a:lnTo>
                <a:lnTo>
                  <a:pt x="6371" y="4780"/>
                </a:lnTo>
                <a:lnTo>
                  <a:pt x="6412" y="4716"/>
                </a:lnTo>
                <a:lnTo>
                  <a:pt x="6450" y="4652"/>
                </a:lnTo>
                <a:lnTo>
                  <a:pt x="6487" y="4586"/>
                </a:lnTo>
                <a:lnTo>
                  <a:pt x="6523" y="4519"/>
                </a:lnTo>
                <a:lnTo>
                  <a:pt x="6558" y="4451"/>
                </a:lnTo>
                <a:lnTo>
                  <a:pt x="6592" y="4381"/>
                </a:lnTo>
                <a:lnTo>
                  <a:pt x="6208" y="4381"/>
                </a:lnTo>
                <a:lnTo>
                  <a:pt x="6208" y="4067"/>
                </a:lnTo>
                <a:lnTo>
                  <a:pt x="6330" y="4058"/>
                </a:lnTo>
                <a:lnTo>
                  <a:pt x="6330" y="4221"/>
                </a:lnTo>
                <a:lnTo>
                  <a:pt x="6491" y="4221"/>
                </a:lnTo>
                <a:lnTo>
                  <a:pt x="6491" y="3936"/>
                </a:lnTo>
                <a:lnTo>
                  <a:pt x="6046" y="3936"/>
                </a:lnTo>
                <a:lnTo>
                  <a:pt x="6046" y="4361"/>
                </a:lnTo>
                <a:lnTo>
                  <a:pt x="5239" y="4361"/>
                </a:lnTo>
                <a:lnTo>
                  <a:pt x="5239" y="3745"/>
                </a:lnTo>
                <a:lnTo>
                  <a:pt x="5705" y="3745"/>
                </a:lnTo>
                <a:lnTo>
                  <a:pt x="5705" y="4009"/>
                </a:lnTo>
                <a:lnTo>
                  <a:pt x="5569" y="4011"/>
                </a:lnTo>
                <a:lnTo>
                  <a:pt x="5555" y="3919"/>
                </a:lnTo>
                <a:lnTo>
                  <a:pt x="5379" y="3919"/>
                </a:lnTo>
                <a:lnTo>
                  <a:pt x="5379" y="4200"/>
                </a:lnTo>
                <a:lnTo>
                  <a:pt x="5865" y="4200"/>
                </a:lnTo>
                <a:lnTo>
                  <a:pt x="5865" y="3734"/>
                </a:lnTo>
                <a:lnTo>
                  <a:pt x="6614" y="3734"/>
                </a:lnTo>
                <a:lnTo>
                  <a:pt x="6634" y="4081"/>
                </a:lnTo>
                <a:lnTo>
                  <a:pt x="6754" y="4081"/>
                </a:lnTo>
                <a:lnTo>
                  <a:pt x="6789" y="3997"/>
                </a:lnTo>
                <a:lnTo>
                  <a:pt x="6806" y="3954"/>
                </a:lnTo>
                <a:lnTo>
                  <a:pt x="6822" y="3910"/>
                </a:lnTo>
                <a:lnTo>
                  <a:pt x="6838" y="3865"/>
                </a:lnTo>
                <a:lnTo>
                  <a:pt x="6854" y="3821"/>
                </a:lnTo>
                <a:lnTo>
                  <a:pt x="6867" y="3775"/>
                </a:lnTo>
                <a:lnTo>
                  <a:pt x="6881" y="3730"/>
                </a:lnTo>
                <a:lnTo>
                  <a:pt x="6893" y="3684"/>
                </a:lnTo>
                <a:lnTo>
                  <a:pt x="6903" y="3639"/>
                </a:lnTo>
                <a:lnTo>
                  <a:pt x="6913" y="3594"/>
                </a:lnTo>
                <a:lnTo>
                  <a:pt x="6920" y="3549"/>
                </a:lnTo>
                <a:lnTo>
                  <a:pt x="6924" y="3506"/>
                </a:lnTo>
                <a:lnTo>
                  <a:pt x="6928" y="3462"/>
                </a:lnTo>
                <a:lnTo>
                  <a:pt x="6929" y="3420"/>
                </a:lnTo>
                <a:lnTo>
                  <a:pt x="6928" y="3378"/>
                </a:lnTo>
                <a:lnTo>
                  <a:pt x="350" y="3378"/>
                </a:lnTo>
                <a:close/>
                <a:moveTo>
                  <a:pt x="4108" y="3763"/>
                </a:moveTo>
                <a:lnTo>
                  <a:pt x="3661" y="3763"/>
                </a:lnTo>
                <a:lnTo>
                  <a:pt x="3661" y="4338"/>
                </a:lnTo>
                <a:lnTo>
                  <a:pt x="4431" y="4338"/>
                </a:lnTo>
                <a:lnTo>
                  <a:pt x="4431" y="3881"/>
                </a:lnTo>
                <a:lnTo>
                  <a:pt x="4928" y="3881"/>
                </a:lnTo>
                <a:lnTo>
                  <a:pt x="4928" y="4221"/>
                </a:lnTo>
                <a:lnTo>
                  <a:pt x="4743" y="4221"/>
                </a:lnTo>
                <a:lnTo>
                  <a:pt x="4743" y="4047"/>
                </a:lnTo>
                <a:lnTo>
                  <a:pt x="4625" y="4058"/>
                </a:lnTo>
                <a:lnTo>
                  <a:pt x="4625" y="4350"/>
                </a:lnTo>
                <a:lnTo>
                  <a:pt x="5069" y="4350"/>
                </a:lnTo>
                <a:lnTo>
                  <a:pt x="5069" y="3764"/>
                </a:lnTo>
                <a:lnTo>
                  <a:pt x="4271" y="3764"/>
                </a:lnTo>
                <a:lnTo>
                  <a:pt x="4271" y="4222"/>
                </a:lnTo>
                <a:lnTo>
                  <a:pt x="3806" y="4222"/>
                </a:lnTo>
                <a:lnTo>
                  <a:pt x="3806" y="3885"/>
                </a:lnTo>
                <a:lnTo>
                  <a:pt x="3982" y="3895"/>
                </a:lnTo>
                <a:lnTo>
                  <a:pt x="3988" y="4038"/>
                </a:lnTo>
                <a:lnTo>
                  <a:pt x="4110" y="4038"/>
                </a:lnTo>
                <a:lnTo>
                  <a:pt x="4108" y="3763"/>
                </a:lnTo>
                <a:close/>
                <a:moveTo>
                  <a:pt x="2561" y="3763"/>
                </a:moveTo>
                <a:lnTo>
                  <a:pt x="2115" y="3763"/>
                </a:lnTo>
                <a:lnTo>
                  <a:pt x="2115" y="4338"/>
                </a:lnTo>
                <a:lnTo>
                  <a:pt x="2884" y="4338"/>
                </a:lnTo>
                <a:lnTo>
                  <a:pt x="2884" y="3881"/>
                </a:lnTo>
                <a:lnTo>
                  <a:pt x="3382" y="3881"/>
                </a:lnTo>
                <a:lnTo>
                  <a:pt x="3382" y="4221"/>
                </a:lnTo>
                <a:lnTo>
                  <a:pt x="3197" y="4221"/>
                </a:lnTo>
                <a:lnTo>
                  <a:pt x="3197" y="4047"/>
                </a:lnTo>
                <a:lnTo>
                  <a:pt x="3078" y="4058"/>
                </a:lnTo>
                <a:lnTo>
                  <a:pt x="3078" y="4350"/>
                </a:lnTo>
                <a:lnTo>
                  <a:pt x="3522" y="4350"/>
                </a:lnTo>
                <a:lnTo>
                  <a:pt x="3522" y="3764"/>
                </a:lnTo>
                <a:lnTo>
                  <a:pt x="2725" y="3764"/>
                </a:lnTo>
                <a:lnTo>
                  <a:pt x="2725" y="4222"/>
                </a:lnTo>
                <a:lnTo>
                  <a:pt x="2260" y="4222"/>
                </a:lnTo>
                <a:lnTo>
                  <a:pt x="2260" y="3885"/>
                </a:lnTo>
                <a:lnTo>
                  <a:pt x="2436" y="3895"/>
                </a:lnTo>
                <a:lnTo>
                  <a:pt x="2442" y="4038"/>
                </a:lnTo>
                <a:lnTo>
                  <a:pt x="2564" y="4038"/>
                </a:lnTo>
                <a:lnTo>
                  <a:pt x="2561" y="3763"/>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charset="0"/>
                <a:ea typeface="SimSun"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charset="0"/>
                <a:ea typeface="SimSun"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charset="0"/>
                <a:ea typeface="SimSun"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charset="0"/>
                <a:ea typeface="SimSun"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charset="0"/>
                <a:ea typeface="SimSun"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SimSun"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SimSun"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SimSun"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SimSun" panose="02010600030101010101" pitchFamily="2" charset="-122"/>
                <a:cs typeface="+mn-cs"/>
              </a:defRPr>
            </a:lvl9pPr>
          </a:lstStyle>
          <a:p>
            <a:pPr algn="ctr">
              <a:defRPr/>
            </a:pPr>
            <a:endParaRPr lang="zh-CN" altLang="en-US">
              <a:solidFill>
                <a:srgbClr val="FFFFFF"/>
              </a:solidFill>
              <a:ea typeface="Calibri" panose="020F0502020204030204" charset="0"/>
              <a:cs typeface="Calibri" panose="020F0502020204030204" charset="0"/>
            </a:endParaRPr>
          </a:p>
        </p:txBody>
      </p:sp>
    </p:spTree>
  </p:cSld>
  <p:clrMapOvr>
    <a:masterClrMapping/>
  </p:clrMapOvr>
  <mc:AlternateContent xmlns:mc="http://schemas.openxmlformats.org/markup-compatibility/2006">
    <mc:Choice xmlns:p14="http://schemas.microsoft.com/office/powerpoint/2010/main" Requires="p14">
      <p:transition spd="med" p14:dur="750">
        <p:pull dir="d"/>
      </p:transition>
    </mc:Choice>
    <mc:Fallback>
      <p:transition spd="med">
        <p:pull dir="d"/>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strips(downRight)">
                                      <p:cBhvr>
                                        <p:cTn id="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1"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7"/>
          <p:cNvGraphicFramePr/>
          <p:nvPr/>
        </p:nvGraphicFramePr>
        <p:xfrm>
          <a:off x="-140335" y="-2540"/>
          <a:ext cx="12332335" cy="6973570"/>
        </p:xfrm>
        <a:graphic>
          <a:graphicData uri="http://schemas.openxmlformats.org/drawingml/2006/table">
            <a:tbl>
              <a:tblPr firstRow="1" bandRow="1">
                <a:tableStyleId>{93296810-A885-4BE3-A3E7-6D5BEEA58F35}</a:tableStyleId>
              </a:tblPr>
              <a:tblGrid>
                <a:gridCol w="1214755"/>
                <a:gridCol w="7123430"/>
                <a:gridCol w="2032000"/>
                <a:gridCol w="1962150"/>
              </a:tblGrid>
              <a:tr h="985520">
                <a:tc>
                  <a:txBody>
                    <a:bodyPr/>
                    <a:p>
                      <a:pPr algn="ctr">
                        <a:buNone/>
                      </a:pPr>
                      <a:r>
                        <a:rPr lang="vi-VN" altLang="en-US" sz="2800">
                          <a:latin typeface="Arial" panose="020B0604020202020204" pitchFamily="34" charset="0"/>
                          <a:cs typeface="Arial" panose="020B0604020202020204" pitchFamily="34" charset="0"/>
                        </a:rPr>
                        <a:t>ID</a:t>
                      </a:r>
                      <a:endParaRPr lang="vi-VN" altLang="en-US" sz="2800">
                        <a:latin typeface="Arial" panose="020B0604020202020204" pitchFamily="34" charset="0"/>
                        <a:cs typeface="Arial" panose="020B0604020202020204" pitchFamily="34" charset="0"/>
                      </a:endParaRPr>
                    </a:p>
                  </a:txBody>
                  <a:tcPr anchor="ctr" anchorCtr="0"/>
                </a:tc>
                <a:tc>
                  <a:txBody>
                    <a:bodyPr/>
                    <a:p>
                      <a:pPr algn="ctr">
                        <a:buNone/>
                      </a:pPr>
                      <a:r>
                        <a:rPr lang="vi-VN" altLang="en-US" sz="2800">
                          <a:latin typeface="Arial" panose="020B0604020202020204" pitchFamily="34" charset="0"/>
                          <a:cs typeface="Arial" panose="020B0604020202020204" pitchFamily="34" charset="0"/>
                        </a:rPr>
                        <a:t>Task</a:t>
                      </a:r>
                      <a:endParaRPr lang="vi-VN" altLang="en-US" sz="2800">
                        <a:latin typeface="Arial" panose="020B0604020202020204" pitchFamily="34" charset="0"/>
                        <a:cs typeface="Arial" panose="020B0604020202020204" pitchFamily="34" charset="0"/>
                      </a:endParaRPr>
                    </a:p>
                  </a:txBody>
                  <a:tcPr anchor="ctr" anchorCtr="0"/>
                </a:tc>
                <a:tc>
                  <a:txBody>
                    <a:bodyPr/>
                    <a:p>
                      <a:pPr algn="ctr">
                        <a:buNone/>
                      </a:pPr>
                      <a:r>
                        <a:rPr lang="vi-VN" altLang="en-US" sz="2800">
                          <a:latin typeface="Arial" panose="020B0604020202020204" pitchFamily="34" charset="0"/>
                          <a:cs typeface="Arial" panose="020B0604020202020204" pitchFamily="34" charset="0"/>
                        </a:rPr>
                        <a:t>Estimate </a:t>
                      </a:r>
                      <a:r>
                        <a:rPr lang="vi-VN" altLang="en-US" sz="2800">
                          <a:latin typeface="Arial" panose="020B0604020202020204" pitchFamily="34" charset="0"/>
                          <a:cs typeface="Arial" panose="020B0604020202020204" pitchFamily="34" charset="0"/>
                        </a:rPr>
                        <a:t>Time</a:t>
                      </a:r>
                      <a:endParaRPr lang="vi-VN" altLang="en-US" sz="2800">
                        <a:latin typeface="Arial" panose="020B0604020202020204" pitchFamily="34" charset="0"/>
                        <a:cs typeface="Arial" panose="020B0604020202020204" pitchFamily="34" charset="0"/>
                      </a:endParaRPr>
                    </a:p>
                  </a:txBody>
                  <a:tcPr anchor="ctr" anchorCtr="0"/>
                </a:tc>
                <a:tc>
                  <a:txBody>
                    <a:bodyPr/>
                    <a:p>
                      <a:pPr algn="ctr">
                        <a:buNone/>
                      </a:pPr>
                      <a:r>
                        <a:rPr lang="vi-VN" altLang="en-US" sz="2800">
                          <a:latin typeface="Arial" panose="020B0604020202020204" pitchFamily="34" charset="0"/>
                          <a:cs typeface="Arial" panose="020B0604020202020204" pitchFamily="34" charset="0"/>
                        </a:rPr>
                        <a:t>Assign </a:t>
                      </a:r>
                      <a:r>
                        <a:rPr lang="vi-VN" altLang="en-US" sz="2800">
                          <a:latin typeface="Arial" panose="020B0604020202020204" pitchFamily="34" charset="0"/>
                          <a:cs typeface="Arial" panose="020B0604020202020204" pitchFamily="34" charset="0"/>
                        </a:rPr>
                        <a:t>to</a:t>
                      </a:r>
                      <a:endParaRPr lang="vi-VN" altLang="en-US" sz="2800">
                        <a:latin typeface="Arial" panose="020B0604020202020204" pitchFamily="34" charset="0"/>
                        <a:cs typeface="Arial" panose="020B0604020202020204" pitchFamily="34" charset="0"/>
                      </a:endParaRPr>
                    </a:p>
                  </a:txBody>
                  <a:tcPr anchor="ctr" anchorCtr="0"/>
                </a:tc>
              </a:tr>
              <a:tr h="666115">
                <a:tc gridSpan="4">
                  <a:txBody>
                    <a:bodyPr/>
                    <a:p>
                      <a:pPr algn="ctr">
                        <a:buNone/>
                      </a:pPr>
                      <a:r>
                        <a:rPr lang="vi-VN" altLang="en-US" sz="2800"/>
                        <a:t>ĐỔI MẬT </a:t>
                      </a:r>
                      <a:r>
                        <a:rPr lang="vi-VN" altLang="en-US" sz="2800"/>
                        <a:t>KHẨU</a:t>
                      </a:r>
                      <a:endParaRPr lang="vi-VN" altLang="en-US" sz="2800"/>
                    </a:p>
                  </a:txBody>
                  <a:tcPr anchor="ctr" anchorCtr="0"/>
                </a:tc>
                <a:tc hMerge="1">
                  <a:tcPr/>
                </a:tc>
                <a:tc hMerge="1">
                  <a:tcPr/>
                </a:tc>
                <a:tc hMerge="1">
                  <a:tcPr/>
                </a:tc>
              </a:tr>
              <a:tr h="664210">
                <a:tc>
                  <a:txBody>
                    <a:bodyPr/>
                    <a:p>
                      <a:pPr algn="ctr">
                        <a:buNone/>
                      </a:pPr>
                      <a:r>
                        <a:rPr lang="vi-VN" altLang="en-US"/>
                        <a:t>T23</a:t>
                      </a:r>
                      <a:endParaRPr lang="vi-VN" altLang="en-US"/>
                    </a:p>
                  </a:txBody>
                  <a:tcPr anchor="ctr" anchorCtr="0"/>
                </a:tc>
                <a:tc>
                  <a:txBody>
                    <a:bodyPr/>
                    <a:p>
                      <a:pPr algn="ctr">
                        <a:buNone/>
                      </a:pPr>
                      <a:r>
                        <a:rPr lang="en-US"/>
                        <a:t>Thiết kế form đổi mật khẩu</a:t>
                      </a:r>
                      <a:endParaRPr lang="en-US"/>
                    </a:p>
                  </a:txBody>
                  <a:tcPr anchor="ctr" anchorCtr="0"/>
                </a:tc>
                <a:tc>
                  <a:txBody>
                    <a:bodyPr/>
                    <a:p>
                      <a:pPr algn="ctr">
                        <a:buNone/>
                      </a:pPr>
                      <a:r>
                        <a:rPr lang="en-US"/>
                        <a:t>1</a:t>
                      </a:r>
                      <a:endParaRPr lang="en-US"/>
                    </a:p>
                  </a:txBody>
                  <a:tcPr anchor="ctr" anchorCtr="0"/>
                </a:tc>
                <a:tc>
                  <a:txBody>
                    <a:bodyPr/>
                    <a:p>
                      <a:pPr algn="ctr">
                        <a:buNone/>
                      </a:pPr>
                      <a:r>
                        <a:rPr lang="vi-VN" altLang="en-US"/>
                        <a:t>Cả </a:t>
                      </a:r>
                      <a:r>
                        <a:rPr lang="vi-VN" altLang="en-US"/>
                        <a:t>nhóm</a:t>
                      </a:r>
                      <a:endParaRPr lang="vi-VN" altLang="en-US"/>
                    </a:p>
                  </a:txBody>
                  <a:tcPr anchor="ctr" anchorCtr="0"/>
                </a:tc>
              </a:tr>
              <a:tr h="665480">
                <a:tc>
                  <a:txBody>
                    <a:bodyPr/>
                    <a:p>
                      <a:pPr algn="ctr">
                        <a:buNone/>
                      </a:pPr>
                      <a:r>
                        <a:rPr lang="vi-VN" altLang="en-US"/>
                        <a:t>T24</a:t>
                      </a:r>
                      <a:endParaRPr lang="vi-VN" altLang="en-US"/>
                    </a:p>
                  </a:txBody>
                  <a:tcPr anchor="ctr" anchorCtr="0"/>
                </a:tc>
                <a:tc>
                  <a:txBody>
                    <a:bodyPr/>
                    <a:p>
                      <a:pPr algn="ctr">
                        <a:buNone/>
                      </a:pPr>
                      <a:r>
                        <a:rPr lang="en-US"/>
                        <a:t>Phân tích và thiết kế code đổi mật khẩu</a:t>
                      </a:r>
                      <a:endParaRPr lang="en-US"/>
                    </a:p>
                  </a:txBody>
                  <a:tcPr anchor="ctr" anchorCtr="0"/>
                </a:tc>
                <a:tc>
                  <a:txBody>
                    <a:bodyPr/>
                    <a:p>
                      <a:pPr algn="ctr">
                        <a:buNone/>
                      </a:pPr>
                      <a:r>
                        <a:rPr lang="en-US"/>
                        <a:t>3</a:t>
                      </a:r>
                      <a:endParaRPr lang="en-US"/>
                    </a:p>
                  </a:txBody>
                  <a:tcPr anchor="ctr" anchorCtr="0"/>
                </a:tc>
                <a:tc>
                  <a:txBody>
                    <a:bodyPr/>
                    <a:p>
                      <a:pPr algn="ctr">
                        <a:buNone/>
                      </a:pPr>
                      <a:r>
                        <a:rPr lang="en-US"/>
                        <a:t>Khánh</a:t>
                      </a:r>
                      <a:endParaRPr lang="en-US"/>
                    </a:p>
                  </a:txBody>
                  <a:tcPr anchor="ctr" anchorCtr="0"/>
                </a:tc>
              </a:tr>
              <a:tr h="665480">
                <a:tc>
                  <a:txBody>
                    <a:bodyPr/>
                    <a:p>
                      <a:pPr algn="ctr">
                        <a:buNone/>
                      </a:pPr>
                      <a:r>
                        <a:rPr lang="vi-VN" altLang="en-US"/>
                        <a:t>T25</a:t>
                      </a:r>
                      <a:endParaRPr lang="vi-VN" altLang="en-US"/>
                    </a:p>
                  </a:txBody>
                  <a:tcPr anchor="ctr" anchorCtr="0"/>
                </a:tc>
                <a:tc>
                  <a:txBody>
                    <a:bodyPr/>
                    <a:p>
                      <a:pPr algn="ctr">
                        <a:buNone/>
                      </a:pPr>
                      <a:r>
                        <a:rPr lang="en-US"/>
                        <a:t>Code: Đổi mật khẩu</a:t>
                      </a:r>
                      <a:endParaRPr lang="en-US"/>
                    </a:p>
                  </a:txBody>
                  <a:tcPr anchor="ctr" anchorCtr="0"/>
                </a:tc>
                <a:tc>
                  <a:txBody>
                    <a:bodyPr/>
                    <a:p>
                      <a:pPr algn="ctr">
                        <a:buNone/>
                      </a:pPr>
                      <a:r>
                        <a:rPr lang="en-US"/>
                        <a:t>2</a:t>
                      </a:r>
                      <a:endParaRPr lang="en-US"/>
                    </a:p>
                  </a:txBody>
                  <a:tcPr anchor="ctr" anchorCtr="0"/>
                </a:tc>
                <a:tc>
                  <a:txBody>
                    <a:bodyPr/>
                    <a:p>
                      <a:pPr algn="ctr">
                        <a:buNone/>
                      </a:pPr>
                      <a:r>
                        <a:rPr lang="en-US"/>
                        <a:t>Đức</a:t>
                      </a:r>
                      <a:endParaRPr lang="en-US"/>
                    </a:p>
                  </a:txBody>
                  <a:tcPr anchor="ctr" anchorCtr="0"/>
                </a:tc>
              </a:tr>
              <a:tr h="664845">
                <a:tc>
                  <a:txBody>
                    <a:bodyPr/>
                    <a:p>
                      <a:pPr algn="ctr">
                        <a:buNone/>
                      </a:pPr>
                      <a:r>
                        <a:rPr lang="vi-VN" altLang="en-US"/>
                        <a:t>T26</a:t>
                      </a:r>
                      <a:endParaRPr lang="vi-VN" altLang="en-US"/>
                    </a:p>
                  </a:txBody>
                  <a:tcPr anchor="ctr" anchorCtr="0"/>
                </a:tc>
                <a:tc>
                  <a:txBody>
                    <a:bodyPr/>
                    <a:p>
                      <a:pPr algn="ctr">
                        <a:buNone/>
                      </a:pPr>
                      <a:r>
                        <a:rPr lang="en-US"/>
                        <a:t>Code:Nhập Email</a:t>
                      </a:r>
                      <a:endParaRPr lang="en-US"/>
                    </a:p>
                  </a:txBody>
                  <a:tcPr anchor="ctr" anchorCtr="0"/>
                </a:tc>
                <a:tc>
                  <a:txBody>
                    <a:bodyPr/>
                    <a:p>
                      <a:pPr algn="ctr">
                        <a:buNone/>
                      </a:pPr>
                      <a:r>
                        <a:rPr lang="en-US"/>
                        <a:t>2</a:t>
                      </a:r>
                      <a:endParaRPr lang="en-US"/>
                    </a:p>
                  </a:txBody>
                  <a:tcPr anchor="ctr" anchorCtr="0"/>
                </a:tc>
                <a:tc>
                  <a:txBody>
                    <a:bodyPr/>
                    <a:p>
                      <a:pPr algn="ctr">
                        <a:buNone/>
                      </a:pPr>
                      <a:r>
                        <a:rPr lang="en-US"/>
                        <a:t>Đức</a:t>
                      </a:r>
                      <a:endParaRPr lang="en-US"/>
                    </a:p>
                  </a:txBody>
                  <a:tcPr anchor="ctr" anchorCtr="0"/>
                </a:tc>
              </a:tr>
              <a:tr h="664210">
                <a:tc>
                  <a:txBody>
                    <a:bodyPr/>
                    <a:p>
                      <a:pPr algn="ctr">
                        <a:buNone/>
                      </a:pPr>
                      <a:r>
                        <a:rPr lang="vi-VN" altLang="en-US"/>
                        <a:t>T27</a:t>
                      </a:r>
                      <a:endParaRPr lang="vi-VN" altLang="en-US"/>
                    </a:p>
                  </a:txBody>
                  <a:tcPr anchor="ctr" anchorCtr="0"/>
                </a:tc>
                <a:tc>
                  <a:txBody>
                    <a:bodyPr/>
                    <a:p>
                      <a:pPr algn="ctr">
                        <a:buNone/>
                      </a:pPr>
                      <a:r>
                        <a:rPr lang="en-US"/>
                        <a:t>Code:Nhập Password cũ</a:t>
                      </a:r>
                      <a:endParaRPr lang="en-US"/>
                    </a:p>
                  </a:txBody>
                  <a:tcPr anchor="ctr" anchorCtr="0"/>
                </a:tc>
                <a:tc>
                  <a:txBody>
                    <a:bodyPr/>
                    <a:p>
                      <a:pPr algn="ctr">
                        <a:buNone/>
                      </a:pPr>
                      <a:r>
                        <a:rPr lang="en-US"/>
                        <a:t>2</a:t>
                      </a:r>
                      <a:endParaRPr lang="en-US"/>
                    </a:p>
                  </a:txBody>
                  <a:tcPr anchor="ctr" anchorCtr="0"/>
                </a:tc>
                <a:tc>
                  <a:txBody>
                    <a:bodyPr/>
                    <a:p>
                      <a:pPr algn="ctr">
                        <a:buNone/>
                      </a:pPr>
                      <a:r>
                        <a:rPr lang="en-US"/>
                        <a:t>Đức</a:t>
                      </a:r>
                      <a:endParaRPr lang="en-US"/>
                    </a:p>
                  </a:txBody>
                  <a:tcPr anchor="ctr" anchorCtr="0"/>
                </a:tc>
              </a:tr>
              <a:tr h="666115">
                <a:tc>
                  <a:txBody>
                    <a:bodyPr/>
                    <a:p>
                      <a:pPr algn="ctr">
                        <a:buNone/>
                      </a:pPr>
                      <a:r>
                        <a:rPr lang="vi-VN" altLang="en-US"/>
                        <a:t>T28</a:t>
                      </a:r>
                      <a:endParaRPr lang="vi-VN" altLang="en-US"/>
                    </a:p>
                  </a:txBody>
                  <a:tcPr anchor="ctr" anchorCtr="0"/>
                </a:tc>
                <a:tc>
                  <a:txBody>
                    <a:bodyPr/>
                    <a:p>
                      <a:pPr algn="ctr">
                        <a:buNone/>
                      </a:pPr>
                      <a:r>
                        <a:rPr lang="en-US"/>
                        <a:t>Code: Nhâp Password mới</a:t>
                      </a:r>
                      <a:endParaRPr lang="en-US"/>
                    </a:p>
                  </a:txBody>
                  <a:tcPr anchor="ctr" anchorCtr="0"/>
                </a:tc>
                <a:tc>
                  <a:txBody>
                    <a:bodyPr/>
                    <a:p>
                      <a:pPr algn="ctr">
                        <a:buNone/>
                      </a:pPr>
                      <a:r>
                        <a:rPr lang="en-US"/>
                        <a:t>2</a:t>
                      </a:r>
                      <a:endParaRPr lang="en-US"/>
                    </a:p>
                  </a:txBody>
                  <a:tcPr anchor="ctr" anchorCtr="0"/>
                </a:tc>
                <a:tc>
                  <a:txBody>
                    <a:bodyPr/>
                    <a:p>
                      <a:pPr algn="ctr">
                        <a:buNone/>
                      </a:pPr>
                      <a:r>
                        <a:rPr lang="en-US"/>
                        <a:t>Duy</a:t>
                      </a:r>
                      <a:endParaRPr lang="en-US"/>
                    </a:p>
                  </a:txBody>
                  <a:tcPr anchor="ctr" anchorCtr="0"/>
                </a:tc>
              </a:tr>
              <a:tr h="663575">
                <a:tc>
                  <a:txBody>
                    <a:bodyPr/>
                    <a:p>
                      <a:pPr algn="ctr">
                        <a:buNone/>
                      </a:pPr>
                      <a:r>
                        <a:rPr lang="vi-VN" altLang="en-US"/>
                        <a:t>T29</a:t>
                      </a:r>
                      <a:endParaRPr lang="vi-VN" altLang="en-US"/>
                    </a:p>
                  </a:txBody>
                  <a:tcPr anchor="ctr" anchorCtr="0"/>
                </a:tc>
                <a:tc>
                  <a:txBody>
                    <a:bodyPr/>
                    <a:p>
                      <a:pPr algn="ctr">
                        <a:buNone/>
                      </a:pPr>
                      <a:r>
                        <a:rPr lang="en-US"/>
                        <a:t>Code: sever xử lý Đổi mật khẩu </a:t>
                      </a:r>
                      <a:endParaRPr lang="en-US"/>
                    </a:p>
                  </a:txBody>
                  <a:tcPr anchor="ctr" anchorCtr="0"/>
                </a:tc>
                <a:tc>
                  <a:txBody>
                    <a:bodyPr/>
                    <a:p>
                      <a:pPr algn="ctr">
                        <a:buNone/>
                      </a:pPr>
                      <a:r>
                        <a:rPr lang="en-US"/>
                        <a:t>8</a:t>
                      </a:r>
                      <a:endParaRPr lang="en-US"/>
                    </a:p>
                  </a:txBody>
                  <a:tcPr anchor="ctr" anchorCtr="0"/>
                </a:tc>
                <a:tc>
                  <a:txBody>
                    <a:bodyPr/>
                    <a:p>
                      <a:pPr algn="ctr">
                        <a:buNone/>
                      </a:pPr>
                      <a:r>
                        <a:rPr lang="en-US"/>
                        <a:t>Duy</a:t>
                      </a:r>
                      <a:endParaRPr lang="en-US"/>
                    </a:p>
                  </a:txBody>
                  <a:tcPr anchor="ctr" anchorCtr="0"/>
                </a:tc>
              </a:tr>
              <a:tr h="668020">
                <a:tc>
                  <a:txBody>
                    <a:bodyPr/>
                    <a:p>
                      <a:pPr algn="ctr">
                        <a:buNone/>
                      </a:pPr>
                      <a:r>
                        <a:rPr lang="vi-VN" altLang="en-US"/>
                        <a:t>T30</a:t>
                      </a:r>
                      <a:endParaRPr lang="vi-VN" altLang="en-US"/>
                    </a:p>
                  </a:txBody>
                  <a:tcPr anchor="ctr" anchorCtr="0"/>
                </a:tc>
                <a:tc>
                  <a:txBody>
                    <a:bodyPr/>
                    <a:p>
                      <a:pPr algn="ctr">
                        <a:buNone/>
                      </a:pPr>
                      <a:r>
                        <a:rPr lang="en-US"/>
                        <a:t>"Triển khai Unit Test , Integrated Test , System Test</a:t>
                      </a:r>
                      <a:endParaRPr lang="en-US"/>
                    </a:p>
                    <a:p>
                      <a:pPr algn="ctr">
                        <a:buNone/>
                      </a:pPr>
                      <a:r>
                        <a:rPr lang="en-US"/>
                        <a:t>Đổi mật khẩu"</a:t>
                      </a:r>
                      <a:endParaRPr lang="en-US"/>
                    </a:p>
                  </a:txBody>
                  <a:tcPr anchor="ctr" anchorCtr="0"/>
                </a:tc>
                <a:tc>
                  <a:txBody>
                    <a:bodyPr/>
                    <a:p>
                      <a:pPr algn="ctr">
                        <a:buNone/>
                      </a:pPr>
                      <a:r>
                        <a:rPr lang="en-US"/>
                        <a:t>3</a:t>
                      </a:r>
                      <a:endParaRPr lang="en-US"/>
                    </a:p>
                  </a:txBody>
                  <a:tcPr anchor="ctr" anchorCtr="0"/>
                </a:tc>
                <a:tc>
                  <a:txBody>
                    <a:bodyPr/>
                    <a:p>
                      <a:pPr algn="ctr">
                        <a:buNone/>
                      </a:pPr>
                      <a:r>
                        <a:rPr lang="en-US"/>
                        <a:t>Nhàn</a:t>
                      </a:r>
                      <a:endParaRPr lang="en-US"/>
                    </a:p>
                  </a:txBody>
                  <a:tcPr anchor="ctr" anchorCtr="0"/>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1000">
        <p:cover dir="u"/>
      </p:transition>
    </mc:Choice>
    <mc:Fallback>
      <p:transition spd="slow">
        <p:cover dir="u"/>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文本框 22"/>
          <p:cNvSpPr txBox="1"/>
          <p:nvPr/>
        </p:nvSpPr>
        <p:spPr>
          <a:xfrm flipH="1">
            <a:off x="4119245" y="840105"/>
            <a:ext cx="6748145" cy="866140"/>
          </a:xfrm>
          <a:prstGeom prst="rect">
            <a:avLst/>
          </a:prstGeom>
          <a:noFill/>
          <a:ln w="9525">
            <a:noFill/>
            <a:miter/>
          </a:ln>
          <a:effectLst>
            <a:outerShdw sx="999" sy="999" algn="ctr" rotWithShape="0">
              <a:srgbClr val="000000"/>
            </a:outerShdw>
          </a:effectLst>
        </p:spPr>
        <p:txBody>
          <a:bodyPr wrap="square" anchor="t">
            <a:spAutoFit/>
          </a:bodyPr>
          <a:lstStyle/>
          <a:p>
            <a:pPr marL="342900" lvl="0" indent="-342900" algn="just">
              <a:lnSpc>
                <a:spcPct val="120000"/>
              </a:lnSpc>
              <a:buFont typeface="Arial" panose="020B0604020202020204" pitchFamily="34" charset="0"/>
              <a:buChar char="•"/>
            </a:pPr>
            <a:r>
              <a:rPr lang="vi-VN" altLang="zh-CN" sz="1400" dirty="0">
                <a:solidFill>
                  <a:schemeClr val="tx1">
                    <a:lumMod val="85000"/>
                    <a:lumOff val="15000"/>
                  </a:schemeClr>
                </a:solidFill>
                <a:latin typeface="Calibri" panose="020F0502020204030204" charset="0"/>
                <a:ea typeface="Calibri" panose="020F0502020204030204" charset="0"/>
                <a:cs typeface="Calibri" panose="020F0502020204030204" charset="0"/>
                <a:sym typeface="SimSun" panose="02010600030101010101" pitchFamily="2" charset="-122"/>
              </a:rPr>
              <a:t>Xây dựng vào những thuộc tính và giao diện cơ sở của ứng </a:t>
            </a:r>
            <a:r>
              <a:rPr lang="vi-VN" altLang="zh-CN" sz="1400" dirty="0">
                <a:solidFill>
                  <a:schemeClr val="tx1">
                    <a:lumMod val="85000"/>
                    <a:lumOff val="15000"/>
                  </a:schemeClr>
                </a:solidFill>
                <a:latin typeface="Calibri" panose="020F0502020204030204" charset="0"/>
                <a:ea typeface="Calibri" panose="020F0502020204030204" charset="0"/>
                <a:cs typeface="Calibri" panose="020F0502020204030204" charset="0"/>
                <a:sym typeface="SimSun" panose="02010600030101010101" pitchFamily="2" charset="-122"/>
              </a:rPr>
              <a:t>dụng</a:t>
            </a:r>
            <a:endParaRPr lang="vi-VN" altLang="zh-CN" sz="1400" dirty="0">
              <a:solidFill>
                <a:schemeClr val="tx1">
                  <a:lumMod val="85000"/>
                  <a:lumOff val="15000"/>
                </a:schemeClr>
              </a:solidFill>
              <a:latin typeface="Calibri" panose="020F0502020204030204" charset="0"/>
              <a:ea typeface="Calibri" panose="020F0502020204030204" charset="0"/>
              <a:cs typeface="Calibri" panose="020F0502020204030204" charset="0"/>
              <a:sym typeface="SimSun" panose="02010600030101010101" pitchFamily="2" charset="-122"/>
            </a:endParaRPr>
          </a:p>
          <a:p>
            <a:pPr marL="342900" lvl="0" indent="-342900" algn="just">
              <a:lnSpc>
                <a:spcPct val="120000"/>
              </a:lnSpc>
              <a:buFont typeface="Arial" panose="020B0604020202020204" pitchFamily="34" charset="0"/>
              <a:buChar char="•"/>
            </a:pPr>
            <a:r>
              <a:rPr lang="vi-VN" altLang="zh-CN" sz="1400" dirty="0">
                <a:solidFill>
                  <a:schemeClr val="tx1">
                    <a:lumMod val="85000"/>
                    <a:lumOff val="15000"/>
                  </a:schemeClr>
                </a:solidFill>
                <a:latin typeface="Calibri" panose="020F0502020204030204" charset="0"/>
                <a:ea typeface="Calibri" panose="020F0502020204030204" charset="0"/>
                <a:cs typeface="Calibri" panose="020F0502020204030204" charset="0"/>
                <a:sym typeface="SimSun" panose="02010600030101010101" pitchFamily="2" charset="-122"/>
              </a:rPr>
              <a:t>Kì Sprint bao gồm 6 tính năng cần tập trung xây </a:t>
            </a:r>
            <a:r>
              <a:rPr lang="vi-VN" altLang="zh-CN" sz="1400" dirty="0">
                <a:solidFill>
                  <a:schemeClr val="tx1">
                    <a:lumMod val="85000"/>
                    <a:lumOff val="15000"/>
                  </a:schemeClr>
                </a:solidFill>
                <a:latin typeface="Calibri" panose="020F0502020204030204" charset="0"/>
                <a:ea typeface="Calibri" panose="020F0502020204030204" charset="0"/>
                <a:cs typeface="Calibri" panose="020F0502020204030204" charset="0"/>
                <a:sym typeface="SimSun" panose="02010600030101010101" pitchFamily="2" charset="-122"/>
              </a:rPr>
              <a:t>dựng</a:t>
            </a:r>
            <a:endParaRPr lang="vi-VN" altLang="zh-CN" sz="1400" dirty="0">
              <a:solidFill>
                <a:schemeClr val="tx1">
                  <a:lumMod val="85000"/>
                  <a:lumOff val="15000"/>
                </a:schemeClr>
              </a:solidFill>
              <a:latin typeface="Calibri" panose="020F0502020204030204" charset="0"/>
              <a:ea typeface="Calibri" panose="020F0502020204030204" charset="0"/>
              <a:cs typeface="Calibri" panose="020F0502020204030204" charset="0"/>
              <a:sym typeface="SimSun" panose="02010600030101010101" pitchFamily="2" charset="-122"/>
            </a:endParaRPr>
          </a:p>
          <a:p>
            <a:pPr marL="342900" lvl="0" indent="-342900" algn="just">
              <a:lnSpc>
                <a:spcPct val="120000"/>
              </a:lnSpc>
              <a:buFont typeface="Arial" panose="020B0604020202020204" pitchFamily="34" charset="0"/>
              <a:buChar char="•"/>
            </a:pPr>
            <a:r>
              <a:rPr lang="vi-VN" altLang="zh-CN" sz="1400" dirty="0">
                <a:solidFill>
                  <a:schemeClr val="tx1">
                    <a:lumMod val="85000"/>
                    <a:lumOff val="15000"/>
                  </a:schemeClr>
                </a:solidFill>
                <a:latin typeface="Calibri" panose="020F0502020204030204" charset="0"/>
                <a:ea typeface="Calibri" panose="020F0502020204030204" charset="0"/>
                <a:cs typeface="Calibri" panose="020F0502020204030204" charset="0"/>
                <a:sym typeface="SimSun" panose="02010600030101010101" pitchFamily="2" charset="-122"/>
              </a:rPr>
              <a:t>Thời gian làm việc tổng cộng 205 tiếng (25/09 - 15/</a:t>
            </a:r>
            <a:r>
              <a:rPr lang="vi-VN" altLang="zh-CN" sz="1400" dirty="0">
                <a:solidFill>
                  <a:schemeClr val="tx1">
                    <a:lumMod val="85000"/>
                    <a:lumOff val="15000"/>
                  </a:schemeClr>
                </a:solidFill>
                <a:latin typeface="Calibri" panose="020F0502020204030204" charset="0"/>
                <a:ea typeface="Calibri" panose="020F0502020204030204" charset="0"/>
                <a:cs typeface="Calibri" panose="020F0502020204030204" charset="0"/>
                <a:sym typeface="SimSun" panose="02010600030101010101" pitchFamily="2" charset="-122"/>
              </a:rPr>
              <a:t>10)</a:t>
            </a:r>
            <a:endParaRPr lang="vi-VN" altLang="zh-CN" sz="1400" dirty="0">
              <a:solidFill>
                <a:schemeClr val="tx1">
                  <a:lumMod val="85000"/>
                  <a:lumOff val="15000"/>
                </a:schemeClr>
              </a:solidFill>
              <a:latin typeface="Calibri" panose="020F0502020204030204" charset="0"/>
              <a:ea typeface="Calibri" panose="020F0502020204030204" charset="0"/>
              <a:cs typeface="Calibri" panose="020F0502020204030204" charset="0"/>
              <a:sym typeface="SimSun" panose="02010600030101010101" pitchFamily="2" charset="-122"/>
            </a:endParaRPr>
          </a:p>
        </p:txBody>
      </p:sp>
      <p:cxnSp>
        <p:nvCxnSpPr>
          <p:cNvPr id="18" name="直接连接符 17"/>
          <p:cNvCxnSpPr/>
          <p:nvPr/>
        </p:nvCxnSpPr>
        <p:spPr>
          <a:xfrm>
            <a:off x="3956050" y="757555"/>
            <a:ext cx="0" cy="965835"/>
          </a:xfrm>
          <a:prstGeom prst="line">
            <a:avLst/>
          </a:prstGeom>
          <a:ln>
            <a:solidFill>
              <a:schemeClr val="tx1">
                <a:lumMod val="75000"/>
                <a:lumOff val="2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36" name="文本框 20"/>
          <p:cNvSpPr txBox="1"/>
          <p:nvPr/>
        </p:nvSpPr>
        <p:spPr>
          <a:xfrm flipH="1">
            <a:off x="1502410" y="757555"/>
            <a:ext cx="2305050" cy="460375"/>
          </a:xfrm>
          <a:prstGeom prst="rect">
            <a:avLst/>
          </a:prstGeom>
          <a:noFill/>
          <a:ln w="9525">
            <a:noFill/>
            <a:miter/>
          </a:ln>
          <a:effectLst>
            <a:outerShdw sx="999" sy="999" algn="ctr" rotWithShape="0">
              <a:srgbClr val="000000"/>
            </a:outerShdw>
          </a:effectLst>
        </p:spPr>
        <p:txBody>
          <a:bodyPr wrap="square" anchor="t">
            <a:spAutoFit/>
          </a:bodyPr>
          <a:lstStyle/>
          <a:p>
            <a:pPr lvl="0" algn="r"/>
            <a:r>
              <a:rPr lang="vi-VN" altLang="zh-CN" sz="2400">
                <a:solidFill>
                  <a:schemeClr val="tx1">
                    <a:lumMod val="85000"/>
                    <a:lumOff val="15000"/>
                  </a:schemeClr>
                </a:solidFill>
                <a:latin typeface="Calibri" panose="020F0502020204030204" charset="0"/>
                <a:ea typeface="Calibri" panose="020F0502020204030204" charset="0"/>
                <a:cs typeface="Calibri" panose="020F0502020204030204" charset="0"/>
                <a:sym typeface="Arial" panose="020B0604020202020204" pitchFamily="34" charset="0"/>
              </a:rPr>
              <a:t>Sprint </a:t>
            </a:r>
            <a:r>
              <a:rPr lang="vi-VN" altLang="zh-CN" sz="2400">
                <a:solidFill>
                  <a:schemeClr val="tx1">
                    <a:lumMod val="85000"/>
                    <a:lumOff val="15000"/>
                  </a:schemeClr>
                </a:solidFill>
                <a:latin typeface="Calibri" panose="020F0502020204030204" charset="0"/>
                <a:ea typeface="Calibri" panose="020F0502020204030204" charset="0"/>
                <a:cs typeface="Calibri" panose="020F0502020204030204" charset="0"/>
                <a:sym typeface="Arial" panose="020B0604020202020204" pitchFamily="34" charset="0"/>
              </a:rPr>
              <a:t>1</a:t>
            </a:r>
            <a:endParaRPr lang="vi-VN" altLang="zh-CN" sz="2400">
              <a:solidFill>
                <a:schemeClr val="tx1">
                  <a:lumMod val="85000"/>
                  <a:lumOff val="15000"/>
                </a:schemeClr>
              </a:solidFill>
              <a:latin typeface="Calibri" panose="020F0502020204030204" charset="0"/>
              <a:ea typeface="Calibri" panose="020F0502020204030204" charset="0"/>
              <a:cs typeface="Calibri" panose="020F0502020204030204" charset="0"/>
              <a:sym typeface="Arial" panose="020B0604020202020204" pitchFamily="34" charset="0"/>
            </a:endParaRPr>
          </a:p>
        </p:txBody>
      </p:sp>
      <p:grpSp>
        <p:nvGrpSpPr>
          <p:cNvPr id="20" name="Group 19"/>
          <p:cNvGrpSpPr/>
          <p:nvPr/>
        </p:nvGrpSpPr>
        <p:grpSpPr>
          <a:xfrm>
            <a:off x="1087755" y="2032000"/>
            <a:ext cx="15161895" cy="4067810"/>
            <a:chOff x="1713" y="3200"/>
            <a:chExt cx="23877" cy="6406"/>
          </a:xfrm>
        </p:grpSpPr>
        <p:grpSp>
          <p:nvGrpSpPr>
            <p:cNvPr id="42" name="Group 41"/>
            <p:cNvGrpSpPr/>
            <p:nvPr/>
          </p:nvGrpSpPr>
          <p:grpSpPr>
            <a:xfrm>
              <a:off x="1713" y="3222"/>
              <a:ext cx="3692" cy="6384"/>
              <a:chOff x="1713" y="3222"/>
              <a:chExt cx="3692" cy="6384"/>
            </a:xfrm>
          </p:grpSpPr>
          <p:sp>
            <p:nvSpPr>
              <p:cNvPr id="2" name="矩形 1"/>
              <p:cNvSpPr/>
              <p:nvPr/>
            </p:nvSpPr>
            <p:spPr>
              <a:xfrm>
                <a:off x="1713" y="3222"/>
                <a:ext cx="3693" cy="2201"/>
              </a:xfrm>
              <a:prstGeom prst="rect">
                <a:avLst/>
              </a:prstGeom>
              <a:blipFill rotWithShape="1">
                <a:blip r:embed="rId1"/>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Calibri" panose="020F0502020204030204" charset="0"/>
                  <a:cs typeface="Calibri" panose="020F0502020204030204" charset="0"/>
                </a:endParaRPr>
              </a:p>
            </p:txBody>
          </p:sp>
          <p:sp>
            <p:nvSpPr>
              <p:cNvPr id="8" name="矩形 7"/>
              <p:cNvSpPr/>
              <p:nvPr/>
            </p:nvSpPr>
            <p:spPr>
              <a:xfrm>
                <a:off x="1713" y="5420"/>
                <a:ext cx="3693" cy="4187"/>
              </a:xfrm>
              <a:prstGeom prst="rect">
                <a:avLst/>
              </a:prstGeom>
              <a:solidFill>
                <a:srgbClr val="5E26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Calibri" panose="020F0502020204030204" charset="0"/>
                  <a:cs typeface="Calibri" panose="020F0502020204030204" charset="0"/>
                </a:endParaRPr>
              </a:p>
            </p:txBody>
          </p:sp>
        </p:grpSp>
        <p:grpSp>
          <p:nvGrpSpPr>
            <p:cNvPr id="43" name="Group 42"/>
            <p:cNvGrpSpPr/>
            <p:nvPr/>
          </p:nvGrpSpPr>
          <p:grpSpPr>
            <a:xfrm>
              <a:off x="5740" y="3222"/>
              <a:ext cx="3692" cy="6384"/>
              <a:chOff x="5740" y="3222"/>
              <a:chExt cx="3692" cy="6384"/>
            </a:xfrm>
          </p:grpSpPr>
          <p:sp>
            <p:nvSpPr>
              <p:cNvPr id="3" name="矩形 2"/>
              <p:cNvSpPr/>
              <p:nvPr/>
            </p:nvSpPr>
            <p:spPr>
              <a:xfrm>
                <a:off x="5740" y="3222"/>
                <a:ext cx="3693" cy="2201"/>
              </a:xfrm>
              <a:prstGeom prst="rect">
                <a:avLst/>
              </a:prstGeom>
              <a:blipFill rotWithShape="1">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Calibri" panose="020F0502020204030204" charset="0"/>
                  <a:cs typeface="Calibri" panose="020F0502020204030204" charset="0"/>
                </a:endParaRPr>
              </a:p>
            </p:txBody>
          </p:sp>
          <p:sp>
            <p:nvSpPr>
              <p:cNvPr id="9" name="矩形 8"/>
              <p:cNvSpPr/>
              <p:nvPr/>
            </p:nvSpPr>
            <p:spPr>
              <a:xfrm>
                <a:off x="5740" y="5420"/>
                <a:ext cx="3693" cy="4187"/>
              </a:xfrm>
              <a:prstGeom prst="rect">
                <a:avLst/>
              </a:prstGeom>
              <a:solidFill>
                <a:srgbClr val="5E26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Calibri" panose="020F0502020204030204" charset="0"/>
                  <a:cs typeface="Calibri" panose="020F0502020204030204" charset="0"/>
                </a:endParaRPr>
              </a:p>
            </p:txBody>
          </p:sp>
        </p:grpSp>
        <p:grpSp>
          <p:nvGrpSpPr>
            <p:cNvPr id="44" name="Group 43"/>
            <p:cNvGrpSpPr/>
            <p:nvPr/>
          </p:nvGrpSpPr>
          <p:grpSpPr>
            <a:xfrm>
              <a:off x="9767" y="3222"/>
              <a:ext cx="3692" cy="6384"/>
              <a:chOff x="9767" y="3222"/>
              <a:chExt cx="3692" cy="6384"/>
            </a:xfrm>
          </p:grpSpPr>
          <p:sp>
            <p:nvSpPr>
              <p:cNvPr id="4" name="矩形 3"/>
              <p:cNvSpPr/>
              <p:nvPr/>
            </p:nvSpPr>
            <p:spPr>
              <a:xfrm>
                <a:off x="9767" y="3222"/>
                <a:ext cx="3693" cy="2201"/>
              </a:xfrm>
              <a:prstGeom prst="rect">
                <a:avLst/>
              </a:prstGeom>
              <a:blipFill rotWithShape="1">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Calibri" panose="020F0502020204030204" charset="0"/>
                  <a:cs typeface="Calibri" panose="020F0502020204030204" charset="0"/>
                </a:endParaRPr>
              </a:p>
            </p:txBody>
          </p:sp>
          <p:sp>
            <p:nvSpPr>
              <p:cNvPr id="10" name="矩形 9"/>
              <p:cNvSpPr/>
              <p:nvPr/>
            </p:nvSpPr>
            <p:spPr>
              <a:xfrm>
                <a:off x="9767" y="5420"/>
                <a:ext cx="3693" cy="4187"/>
              </a:xfrm>
              <a:prstGeom prst="rect">
                <a:avLst/>
              </a:prstGeom>
              <a:solidFill>
                <a:srgbClr val="5E26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Calibri" panose="020F0502020204030204" charset="0"/>
                  <a:cs typeface="Calibri" panose="020F0502020204030204" charset="0"/>
                </a:endParaRPr>
              </a:p>
            </p:txBody>
          </p:sp>
        </p:grpSp>
        <p:grpSp>
          <p:nvGrpSpPr>
            <p:cNvPr id="45" name="Group 44"/>
            <p:cNvGrpSpPr/>
            <p:nvPr/>
          </p:nvGrpSpPr>
          <p:grpSpPr>
            <a:xfrm>
              <a:off x="13795" y="3222"/>
              <a:ext cx="3692" cy="6362"/>
              <a:chOff x="13795" y="3222"/>
              <a:chExt cx="3692" cy="6362"/>
            </a:xfrm>
          </p:grpSpPr>
          <p:sp>
            <p:nvSpPr>
              <p:cNvPr id="5" name="矩形 4"/>
              <p:cNvSpPr/>
              <p:nvPr/>
            </p:nvSpPr>
            <p:spPr>
              <a:xfrm>
                <a:off x="13795" y="3222"/>
                <a:ext cx="3693" cy="2201"/>
              </a:xfrm>
              <a:prstGeom prst="rect">
                <a:avLst/>
              </a:prstGeom>
              <a:blipFill rotWithShape="1">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Calibri" panose="020F0502020204030204" charset="0"/>
                  <a:cs typeface="Calibri" panose="020F0502020204030204" charset="0"/>
                </a:endParaRPr>
              </a:p>
            </p:txBody>
          </p:sp>
          <p:sp>
            <p:nvSpPr>
              <p:cNvPr id="11" name="矩形 10"/>
              <p:cNvSpPr/>
              <p:nvPr/>
            </p:nvSpPr>
            <p:spPr>
              <a:xfrm>
                <a:off x="13795" y="5398"/>
                <a:ext cx="3693" cy="4187"/>
              </a:xfrm>
              <a:prstGeom prst="rect">
                <a:avLst/>
              </a:prstGeom>
              <a:solidFill>
                <a:srgbClr val="5E26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Calibri" panose="020F0502020204030204" charset="0"/>
                  <a:cs typeface="Calibri" panose="020F0502020204030204" charset="0"/>
                </a:endParaRPr>
              </a:p>
            </p:txBody>
          </p:sp>
        </p:grpSp>
        <p:sp>
          <p:nvSpPr>
            <p:cNvPr id="27" name="文本框 22"/>
            <p:cNvSpPr txBox="1"/>
            <p:nvPr/>
          </p:nvSpPr>
          <p:spPr>
            <a:xfrm flipH="1">
              <a:off x="2073" y="7702"/>
              <a:ext cx="3140" cy="1364"/>
            </a:xfrm>
            <a:prstGeom prst="rect">
              <a:avLst/>
            </a:prstGeom>
            <a:noFill/>
            <a:ln w="9525">
              <a:noFill/>
              <a:miter/>
            </a:ln>
            <a:effectLst>
              <a:outerShdw sx="999" sy="999" algn="ctr" rotWithShape="0">
                <a:srgbClr val="000000"/>
              </a:outerShdw>
            </a:effectLst>
          </p:spPr>
          <p:txBody>
            <a:bodyPr wrap="square" anchor="t">
              <a:spAutoFit/>
            </a:bodyPr>
            <a:lstStyle/>
            <a:p>
              <a:pPr lvl="0" algn="l">
                <a:lnSpc>
                  <a:spcPct val="120000"/>
                </a:lnSpc>
              </a:pPr>
              <a:r>
                <a:rPr lang="vi-VN" altLang="zh-CN" sz="1400" dirty="0">
                  <a:solidFill>
                    <a:schemeClr val="bg1"/>
                  </a:solidFill>
                  <a:latin typeface="Calibri" panose="020F0502020204030204" charset="0"/>
                  <a:ea typeface="Calibri" panose="020F0502020204030204" charset="0"/>
                  <a:cs typeface="Calibri" panose="020F0502020204030204" charset="0"/>
                  <a:sym typeface="SimSun" panose="02010600030101010101" pitchFamily="2" charset="-122"/>
                </a:rPr>
                <a:t>Thời gian dự kiến:  26</a:t>
              </a:r>
              <a:r>
                <a:rPr lang="vi-VN" altLang="zh-CN" sz="1400" dirty="0">
                  <a:solidFill>
                    <a:schemeClr val="bg1"/>
                  </a:solidFill>
                  <a:latin typeface="Calibri" panose="020F0502020204030204" charset="0"/>
                  <a:ea typeface="Calibri" panose="020F0502020204030204" charset="0"/>
                  <a:cs typeface="Calibri" panose="020F0502020204030204" charset="0"/>
                  <a:sym typeface="SimSun" panose="02010600030101010101" pitchFamily="2" charset="-122"/>
                </a:rPr>
                <a:t>h</a:t>
              </a:r>
              <a:endParaRPr lang="vi-VN" altLang="zh-CN" sz="1400" dirty="0">
                <a:solidFill>
                  <a:schemeClr val="bg1"/>
                </a:solidFill>
                <a:latin typeface="Calibri" panose="020F0502020204030204" charset="0"/>
                <a:ea typeface="Calibri" panose="020F0502020204030204" charset="0"/>
                <a:cs typeface="Calibri" panose="020F0502020204030204" charset="0"/>
                <a:sym typeface="SimSun" panose="02010600030101010101" pitchFamily="2" charset="-122"/>
              </a:endParaRPr>
            </a:p>
            <a:p>
              <a:pPr lvl="0" algn="l">
                <a:lnSpc>
                  <a:spcPct val="120000"/>
                </a:lnSpc>
              </a:pPr>
              <a:r>
                <a:rPr lang="vi-VN" altLang="zh-CN" sz="1400" dirty="0">
                  <a:solidFill>
                    <a:schemeClr val="bg1"/>
                  </a:solidFill>
                  <a:latin typeface="Calibri" panose="020F0502020204030204" charset="0"/>
                  <a:ea typeface="Calibri" panose="020F0502020204030204" charset="0"/>
                  <a:cs typeface="Calibri" panose="020F0502020204030204" charset="0"/>
                  <a:sym typeface="SimSun" panose="02010600030101010101" pitchFamily="2" charset="-122"/>
                </a:rPr>
                <a:t>Người </a:t>
              </a:r>
              <a:r>
                <a:rPr lang="vi-VN" altLang="zh-CN" sz="1400" dirty="0">
                  <a:solidFill>
                    <a:schemeClr val="bg1"/>
                  </a:solidFill>
                  <a:latin typeface="Calibri" panose="020F0502020204030204" charset="0"/>
                  <a:ea typeface="Calibri" panose="020F0502020204030204" charset="0"/>
                  <a:cs typeface="Calibri" panose="020F0502020204030204" charset="0"/>
                  <a:sym typeface="SimSun" panose="02010600030101010101" pitchFamily="2" charset="-122"/>
                </a:rPr>
                <a:t>phụ trách </a:t>
              </a:r>
              <a:r>
                <a:rPr lang="vi-VN" altLang="zh-CN" sz="1400" dirty="0">
                  <a:solidFill>
                    <a:schemeClr val="bg1"/>
                  </a:solidFill>
                  <a:latin typeface="Calibri" panose="020F0502020204030204" charset="0"/>
                  <a:ea typeface="Calibri" panose="020F0502020204030204" charset="0"/>
                  <a:cs typeface="Calibri" panose="020F0502020204030204" charset="0"/>
                  <a:sym typeface="SimSun" panose="02010600030101010101" pitchFamily="2" charset="-122"/>
                </a:rPr>
                <a:t>chính:</a:t>
              </a:r>
              <a:endParaRPr lang="vi-VN" altLang="zh-CN" sz="1400" dirty="0">
                <a:solidFill>
                  <a:schemeClr val="bg1"/>
                </a:solidFill>
                <a:latin typeface="Calibri" panose="020F0502020204030204" charset="0"/>
                <a:ea typeface="Calibri" panose="020F0502020204030204" charset="0"/>
                <a:cs typeface="Calibri" panose="020F0502020204030204" charset="0"/>
                <a:sym typeface="SimSun" panose="02010600030101010101" pitchFamily="2" charset="-122"/>
              </a:endParaRPr>
            </a:p>
            <a:p>
              <a:pPr lvl="0" algn="l">
                <a:lnSpc>
                  <a:spcPct val="120000"/>
                </a:lnSpc>
              </a:pPr>
              <a:r>
                <a:rPr lang="vi-VN" altLang="zh-CN" sz="1400" dirty="0">
                  <a:solidFill>
                    <a:schemeClr val="bg1"/>
                  </a:solidFill>
                  <a:latin typeface="Calibri" panose="020F0502020204030204" charset="0"/>
                  <a:ea typeface="Calibri" panose="020F0502020204030204" charset="0"/>
                  <a:cs typeface="Calibri" panose="020F0502020204030204" charset="0"/>
                  <a:sym typeface="SimSun" panose="02010600030101010101" pitchFamily="2" charset="-122"/>
                </a:rPr>
                <a:t>Hồ Sĩ </a:t>
              </a:r>
              <a:r>
                <a:rPr lang="vi-VN" altLang="zh-CN" sz="1400" dirty="0">
                  <a:solidFill>
                    <a:schemeClr val="bg1"/>
                  </a:solidFill>
                  <a:latin typeface="Calibri" panose="020F0502020204030204" charset="0"/>
                  <a:ea typeface="Calibri" panose="020F0502020204030204" charset="0"/>
                  <a:cs typeface="Calibri" panose="020F0502020204030204" charset="0"/>
                  <a:sym typeface="SimSun" panose="02010600030101010101" pitchFamily="2" charset="-122"/>
                </a:rPr>
                <a:t>Đức</a:t>
              </a:r>
              <a:endParaRPr lang="vi-VN" altLang="zh-CN" sz="1400" dirty="0">
                <a:solidFill>
                  <a:schemeClr val="bg1"/>
                </a:solidFill>
                <a:latin typeface="Calibri" panose="020F0502020204030204" charset="0"/>
                <a:ea typeface="Calibri" panose="020F0502020204030204" charset="0"/>
                <a:cs typeface="Calibri" panose="020F0502020204030204" charset="0"/>
                <a:sym typeface="SimSun" panose="02010600030101010101" pitchFamily="2" charset="-122"/>
              </a:endParaRPr>
            </a:p>
          </p:txBody>
        </p:sp>
        <p:sp>
          <p:nvSpPr>
            <p:cNvPr id="35" name="文本框 20"/>
            <p:cNvSpPr txBox="1"/>
            <p:nvPr/>
          </p:nvSpPr>
          <p:spPr>
            <a:xfrm flipH="1">
              <a:off x="2365" y="7129"/>
              <a:ext cx="2506" cy="580"/>
            </a:xfrm>
            <a:prstGeom prst="rect">
              <a:avLst/>
            </a:prstGeom>
            <a:noFill/>
            <a:ln w="9525">
              <a:noFill/>
              <a:miter/>
            </a:ln>
            <a:effectLst>
              <a:outerShdw sx="999" sy="999" algn="ctr" rotWithShape="0">
                <a:srgbClr val="000000"/>
              </a:outerShdw>
            </a:effectLst>
          </p:spPr>
          <p:txBody>
            <a:bodyPr wrap="square" anchor="t">
              <a:spAutoFit/>
            </a:bodyPr>
            <a:lstStyle/>
            <a:p>
              <a:pPr lvl="0" algn="ctr"/>
              <a:r>
                <a:rPr lang="vi-VN" altLang="en-US">
                  <a:solidFill>
                    <a:schemeClr val="bg1"/>
                  </a:solidFill>
                  <a:latin typeface="Calibri" panose="020F0502020204030204" charset="0"/>
                  <a:ea typeface="Calibri" panose="020F0502020204030204" charset="0"/>
                  <a:cs typeface="Calibri" panose="020F0502020204030204" charset="0"/>
                  <a:sym typeface="Arial" panose="020B0604020202020204" pitchFamily="34" charset="0"/>
                </a:rPr>
                <a:t>ĐĂNG </a:t>
              </a:r>
              <a:r>
                <a:rPr lang="vi-VN" altLang="en-US">
                  <a:solidFill>
                    <a:schemeClr val="bg1"/>
                  </a:solidFill>
                  <a:latin typeface="Calibri" panose="020F0502020204030204" charset="0"/>
                  <a:ea typeface="Calibri" panose="020F0502020204030204" charset="0"/>
                  <a:cs typeface="Calibri" panose="020F0502020204030204" charset="0"/>
                  <a:sym typeface="Arial" panose="020B0604020202020204" pitchFamily="34" charset="0"/>
                </a:rPr>
                <a:t>KÝ</a:t>
              </a:r>
              <a:endParaRPr lang="vi-VN" altLang="en-US">
                <a:solidFill>
                  <a:schemeClr val="bg1"/>
                </a:solidFill>
                <a:latin typeface="Calibri" panose="020F0502020204030204" charset="0"/>
                <a:ea typeface="Calibri" panose="020F0502020204030204" charset="0"/>
                <a:cs typeface="Calibri" panose="020F0502020204030204" charset="0"/>
                <a:sym typeface="Arial" panose="020B0604020202020204" pitchFamily="34" charset="0"/>
              </a:endParaRPr>
            </a:p>
          </p:txBody>
        </p:sp>
        <p:sp>
          <p:nvSpPr>
            <p:cNvPr id="12" name="文本框 22"/>
            <p:cNvSpPr txBox="1"/>
            <p:nvPr/>
          </p:nvSpPr>
          <p:spPr>
            <a:xfrm flipH="1">
              <a:off x="6025" y="7702"/>
              <a:ext cx="3140" cy="1364"/>
            </a:xfrm>
            <a:prstGeom prst="rect">
              <a:avLst/>
            </a:prstGeom>
            <a:noFill/>
            <a:ln w="9525">
              <a:noFill/>
              <a:miter/>
            </a:ln>
            <a:effectLst>
              <a:outerShdw sx="999" sy="999" algn="ctr" rotWithShape="0">
                <a:srgbClr val="000000"/>
              </a:outerShdw>
            </a:effectLst>
          </p:spPr>
          <p:txBody>
            <a:bodyPr wrap="square" anchor="t">
              <a:spAutoFit/>
            </a:bodyPr>
            <a:lstStyle/>
            <a:p>
              <a:pPr lvl="0" algn="l">
                <a:lnSpc>
                  <a:spcPct val="120000"/>
                </a:lnSpc>
              </a:pPr>
              <a:r>
                <a:rPr lang="vi-VN" altLang="zh-CN" sz="1400" dirty="0">
                  <a:solidFill>
                    <a:schemeClr val="bg1"/>
                  </a:solidFill>
                  <a:latin typeface="Calibri" panose="020F0502020204030204" charset="0"/>
                  <a:ea typeface="Calibri" panose="020F0502020204030204" charset="0"/>
                  <a:cs typeface="Calibri" panose="020F0502020204030204" charset="0"/>
                  <a:sym typeface="SimSun" panose="02010600030101010101" pitchFamily="2" charset="-122"/>
                </a:rPr>
                <a:t>Thời gian dự kiến: </a:t>
              </a:r>
              <a:r>
                <a:rPr lang="vi-VN" altLang="zh-CN" sz="1400" dirty="0">
                  <a:solidFill>
                    <a:schemeClr val="bg1"/>
                  </a:solidFill>
                  <a:latin typeface="Calibri" panose="020F0502020204030204" charset="0"/>
                  <a:ea typeface="Calibri" panose="020F0502020204030204" charset="0"/>
                  <a:cs typeface="Calibri" panose="020F0502020204030204" charset="0"/>
                  <a:sym typeface="SimSun" panose="02010600030101010101" pitchFamily="2" charset="-122"/>
                </a:rPr>
                <a:t>29h</a:t>
              </a:r>
              <a:endParaRPr lang="vi-VN" altLang="zh-CN" sz="1400" dirty="0">
                <a:solidFill>
                  <a:schemeClr val="bg1"/>
                </a:solidFill>
                <a:latin typeface="Calibri" panose="020F0502020204030204" charset="0"/>
                <a:ea typeface="Calibri" panose="020F0502020204030204" charset="0"/>
                <a:cs typeface="Calibri" panose="020F0502020204030204" charset="0"/>
                <a:sym typeface="SimSun" panose="02010600030101010101" pitchFamily="2" charset="-122"/>
              </a:endParaRPr>
            </a:p>
            <a:p>
              <a:pPr lvl="0" algn="l">
                <a:lnSpc>
                  <a:spcPct val="120000"/>
                </a:lnSpc>
              </a:pPr>
              <a:r>
                <a:rPr lang="vi-VN" altLang="zh-CN" sz="1400" dirty="0">
                  <a:solidFill>
                    <a:schemeClr val="bg1"/>
                  </a:solidFill>
                  <a:latin typeface="Calibri" panose="020F0502020204030204" charset="0"/>
                  <a:ea typeface="Calibri" panose="020F0502020204030204" charset="0"/>
                  <a:cs typeface="Calibri" panose="020F0502020204030204" charset="0"/>
                  <a:sym typeface="SimSun" panose="02010600030101010101" pitchFamily="2" charset="-122"/>
                </a:rPr>
                <a:t>Người phụ trách </a:t>
              </a:r>
              <a:r>
                <a:rPr lang="vi-VN" altLang="zh-CN" sz="1400" dirty="0">
                  <a:solidFill>
                    <a:schemeClr val="bg1"/>
                  </a:solidFill>
                  <a:latin typeface="Calibri" panose="020F0502020204030204" charset="0"/>
                  <a:ea typeface="Calibri" panose="020F0502020204030204" charset="0"/>
                  <a:cs typeface="Calibri" panose="020F0502020204030204" charset="0"/>
                  <a:sym typeface="SimSun" panose="02010600030101010101" pitchFamily="2" charset="-122"/>
                </a:rPr>
                <a:t>chính:</a:t>
              </a:r>
              <a:endParaRPr lang="vi-VN" altLang="zh-CN" sz="1400" dirty="0">
                <a:solidFill>
                  <a:schemeClr val="bg1"/>
                </a:solidFill>
                <a:latin typeface="Calibri" panose="020F0502020204030204" charset="0"/>
                <a:ea typeface="Calibri" panose="020F0502020204030204" charset="0"/>
                <a:cs typeface="Calibri" panose="020F0502020204030204" charset="0"/>
                <a:sym typeface="SimSun" panose="02010600030101010101" pitchFamily="2" charset="-122"/>
              </a:endParaRPr>
            </a:p>
            <a:p>
              <a:pPr lvl="0" algn="l">
                <a:lnSpc>
                  <a:spcPct val="120000"/>
                </a:lnSpc>
              </a:pPr>
              <a:r>
                <a:rPr lang="vi-VN" altLang="zh-CN" sz="1400" dirty="0">
                  <a:solidFill>
                    <a:schemeClr val="bg1"/>
                  </a:solidFill>
                  <a:latin typeface="Calibri" panose="020F0502020204030204" charset="0"/>
                  <a:ea typeface="Calibri" panose="020F0502020204030204" charset="0"/>
                  <a:cs typeface="Calibri" panose="020F0502020204030204" charset="0"/>
                  <a:sym typeface="SimSun" panose="02010600030101010101" pitchFamily="2" charset="-122"/>
                </a:rPr>
                <a:t>Khánh Duy, Tấn Khán</a:t>
              </a:r>
              <a:r>
                <a:rPr lang="vi-VN" altLang="zh-CN" sz="1400" dirty="0">
                  <a:solidFill>
                    <a:schemeClr val="bg1"/>
                  </a:solidFill>
                  <a:latin typeface="Calibri" panose="020F0502020204030204" charset="0"/>
                  <a:ea typeface="Calibri" panose="020F0502020204030204" charset="0"/>
                  <a:cs typeface="Calibri" panose="020F0502020204030204" charset="0"/>
                  <a:sym typeface="SimSun" panose="02010600030101010101" pitchFamily="2" charset="-122"/>
                </a:rPr>
                <a:t>h</a:t>
              </a:r>
              <a:endParaRPr lang="vi-VN" altLang="zh-CN" sz="1400" dirty="0">
                <a:solidFill>
                  <a:schemeClr val="bg1"/>
                </a:solidFill>
                <a:latin typeface="Calibri" panose="020F0502020204030204" charset="0"/>
                <a:ea typeface="Calibri" panose="020F0502020204030204" charset="0"/>
                <a:cs typeface="Calibri" panose="020F0502020204030204" charset="0"/>
                <a:sym typeface="SimSun" panose="02010600030101010101" pitchFamily="2" charset="-122"/>
              </a:endParaRPr>
            </a:p>
          </p:txBody>
        </p:sp>
        <p:sp>
          <p:nvSpPr>
            <p:cNvPr id="14" name="文本框 20"/>
            <p:cNvSpPr txBox="1"/>
            <p:nvPr/>
          </p:nvSpPr>
          <p:spPr>
            <a:xfrm flipH="1">
              <a:off x="6317" y="7129"/>
              <a:ext cx="2506" cy="580"/>
            </a:xfrm>
            <a:prstGeom prst="rect">
              <a:avLst/>
            </a:prstGeom>
            <a:noFill/>
            <a:ln w="9525">
              <a:noFill/>
              <a:miter/>
            </a:ln>
            <a:effectLst>
              <a:outerShdw sx="999" sy="999" algn="ctr" rotWithShape="0">
                <a:srgbClr val="000000"/>
              </a:outerShdw>
            </a:effectLst>
          </p:spPr>
          <p:txBody>
            <a:bodyPr wrap="square" anchor="t">
              <a:spAutoFit/>
            </a:bodyPr>
            <a:lstStyle/>
            <a:p>
              <a:pPr lvl="0" algn="ctr"/>
              <a:r>
                <a:rPr lang="vi-VN" altLang="en-US">
                  <a:solidFill>
                    <a:schemeClr val="bg1"/>
                  </a:solidFill>
                  <a:latin typeface="Calibri" panose="020F0502020204030204" charset="0"/>
                  <a:ea typeface="Calibri" panose="020F0502020204030204" charset="0"/>
                  <a:cs typeface="Calibri" panose="020F0502020204030204" charset="0"/>
                  <a:sym typeface="Arial" panose="020B0604020202020204" pitchFamily="34" charset="0"/>
                </a:rPr>
                <a:t>ĐĂNG </a:t>
              </a:r>
              <a:r>
                <a:rPr lang="vi-VN" altLang="en-US">
                  <a:solidFill>
                    <a:schemeClr val="bg1"/>
                  </a:solidFill>
                  <a:latin typeface="Calibri" panose="020F0502020204030204" charset="0"/>
                  <a:ea typeface="Calibri" panose="020F0502020204030204" charset="0"/>
                  <a:cs typeface="Calibri" panose="020F0502020204030204" charset="0"/>
                  <a:sym typeface="Arial" panose="020B0604020202020204" pitchFamily="34" charset="0"/>
                </a:rPr>
                <a:t>NHẬP</a:t>
              </a:r>
              <a:endParaRPr lang="vi-VN" altLang="en-US">
                <a:solidFill>
                  <a:schemeClr val="bg1"/>
                </a:solidFill>
                <a:latin typeface="Calibri" panose="020F0502020204030204" charset="0"/>
                <a:ea typeface="Calibri" panose="020F0502020204030204" charset="0"/>
                <a:cs typeface="Calibri" panose="020F0502020204030204" charset="0"/>
                <a:sym typeface="Arial" panose="020B0604020202020204" pitchFamily="34" charset="0"/>
              </a:endParaRPr>
            </a:p>
          </p:txBody>
        </p:sp>
        <p:sp>
          <p:nvSpPr>
            <p:cNvPr id="15" name="文本框 22"/>
            <p:cNvSpPr txBox="1"/>
            <p:nvPr/>
          </p:nvSpPr>
          <p:spPr>
            <a:xfrm flipH="1">
              <a:off x="10068" y="7702"/>
              <a:ext cx="3140" cy="1364"/>
            </a:xfrm>
            <a:prstGeom prst="rect">
              <a:avLst/>
            </a:prstGeom>
            <a:noFill/>
            <a:ln w="9525">
              <a:noFill/>
              <a:miter/>
            </a:ln>
            <a:effectLst>
              <a:outerShdw sx="999" sy="999" algn="ctr" rotWithShape="0">
                <a:srgbClr val="000000"/>
              </a:outerShdw>
            </a:effectLst>
          </p:spPr>
          <p:txBody>
            <a:bodyPr wrap="square" anchor="t">
              <a:spAutoFit/>
            </a:bodyPr>
            <a:lstStyle/>
            <a:p>
              <a:pPr lvl="0" algn="l">
                <a:lnSpc>
                  <a:spcPct val="120000"/>
                </a:lnSpc>
              </a:pPr>
              <a:r>
                <a:rPr lang="vi-VN" altLang="zh-CN" sz="1400" dirty="0">
                  <a:solidFill>
                    <a:schemeClr val="bg1"/>
                  </a:solidFill>
                  <a:latin typeface="Calibri" panose="020F0502020204030204" charset="0"/>
                  <a:ea typeface="Calibri" panose="020F0502020204030204" charset="0"/>
                  <a:cs typeface="Calibri" panose="020F0502020204030204" charset="0"/>
                  <a:sym typeface="SimSun" panose="02010600030101010101" pitchFamily="2" charset="-122"/>
                </a:rPr>
                <a:t>Thời gian dự kiến: </a:t>
              </a:r>
              <a:r>
                <a:rPr lang="vi-VN" altLang="zh-CN" sz="1400" dirty="0">
                  <a:solidFill>
                    <a:schemeClr val="bg1"/>
                  </a:solidFill>
                  <a:latin typeface="Calibri" panose="020F0502020204030204" charset="0"/>
                  <a:ea typeface="Calibri" panose="020F0502020204030204" charset="0"/>
                  <a:cs typeface="Calibri" panose="020F0502020204030204" charset="0"/>
                  <a:sym typeface="SimSun" panose="02010600030101010101" pitchFamily="2" charset="-122"/>
                </a:rPr>
                <a:t>35h</a:t>
              </a:r>
              <a:endParaRPr lang="vi-VN" altLang="zh-CN" sz="1400" dirty="0">
                <a:solidFill>
                  <a:schemeClr val="bg1"/>
                </a:solidFill>
                <a:latin typeface="Calibri" panose="020F0502020204030204" charset="0"/>
                <a:ea typeface="Calibri" panose="020F0502020204030204" charset="0"/>
                <a:cs typeface="Calibri" panose="020F0502020204030204" charset="0"/>
                <a:sym typeface="SimSun" panose="02010600030101010101" pitchFamily="2" charset="-122"/>
              </a:endParaRPr>
            </a:p>
            <a:p>
              <a:pPr lvl="0" algn="l">
                <a:lnSpc>
                  <a:spcPct val="120000"/>
                </a:lnSpc>
              </a:pPr>
              <a:r>
                <a:rPr lang="vi-VN" altLang="zh-CN" sz="1400" dirty="0">
                  <a:solidFill>
                    <a:schemeClr val="bg1"/>
                  </a:solidFill>
                  <a:latin typeface="Calibri" panose="020F0502020204030204" charset="0"/>
                  <a:ea typeface="Calibri" panose="020F0502020204030204" charset="0"/>
                  <a:cs typeface="Calibri" panose="020F0502020204030204" charset="0"/>
                  <a:sym typeface="SimSun" panose="02010600030101010101" pitchFamily="2" charset="-122"/>
                </a:rPr>
                <a:t>Người phụ trách </a:t>
              </a:r>
              <a:r>
                <a:rPr lang="vi-VN" altLang="zh-CN" sz="1400" dirty="0">
                  <a:solidFill>
                    <a:schemeClr val="bg1"/>
                  </a:solidFill>
                  <a:latin typeface="Calibri" panose="020F0502020204030204" charset="0"/>
                  <a:ea typeface="Calibri" panose="020F0502020204030204" charset="0"/>
                  <a:cs typeface="Calibri" panose="020F0502020204030204" charset="0"/>
                  <a:sym typeface="SimSun" panose="02010600030101010101" pitchFamily="2" charset="-122"/>
                </a:rPr>
                <a:t>chính:</a:t>
              </a:r>
              <a:endParaRPr lang="vi-VN" altLang="zh-CN" sz="1400" dirty="0">
                <a:solidFill>
                  <a:schemeClr val="bg1"/>
                </a:solidFill>
                <a:latin typeface="Calibri" panose="020F0502020204030204" charset="0"/>
                <a:ea typeface="Calibri" panose="020F0502020204030204" charset="0"/>
                <a:cs typeface="Calibri" panose="020F0502020204030204" charset="0"/>
                <a:sym typeface="SimSun" panose="02010600030101010101" pitchFamily="2" charset="-122"/>
              </a:endParaRPr>
            </a:p>
            <a:p>
              <a:pPr lvl="0" algn="l">
                <a:lnSpc>
                  <a:spcPct val="120000"/>
                </a:lnSpc>
              </a:pPr>
              <a:r>
                <a:rPr lang="vi-VN" altLang="zh-CN" sz="1400" dirty="0">
                  <a:solidFill>
                    <a:schemeClr val="bg1"/>
                  </a:solidFill>
                  <a:latin typeface="Calibri" panose="020F0502020204030204" charset="0"/>
                  <a:ea typeface="Calibri" panose="020F0502020204030204" charset="0"/>
                  <a:cs typeface="Calibri" panose="020F0502020204030204" charset="0"/>
                  <a:sym typeface="SimSun" panose="02010600030101010101" pitchFamily="2" charset="-122"/>
                </a:rPr>
                <a:t>Hồ Sĩ </a:t>
              </a:r>
              <a:r>
                <a:rPr lang="vi-VN" altLang="zh-CN" sz="1400" dirty="0">
                  <a:solidFill>
                    <a:schemeClr val="bg1"/>
                  </a:solidFill>
                  <a:latin typeface="Calibri" panose="020F0502020204030204" charset="0"/>
                  <a:ea typeface="Calibri" panose="020F0502020204030204" charset="0"/>
                  <a:cs typeface="Calibri" panose="020F0502020204030204" charset="0"/>
                  <a:sym typeface="SimSun" panose="02010600030101010101" pitchFamily="2" charset="-122"/>
                </a:rPr>
                <a:t>Đức</a:t>
              </a:r>
              <a:endParaRPr lang="vi-VN" altLang="zh-CN" sz="1400" dirty="0">
                <a:solidFill>
                  <a:schemeClr val="bg1"/>
                </a:solidFill>
                <a:latin typeface="Calibri" panose="020F0502020204030204" charset="0"/>
                <a:ea typeface="Calibri" panose="020F0502020204030204" charset="0"/>
                <a:cs typeface="Calibri" panose="020F0502020204030204" charset="0"/>
                <a:sym typeface="SimSun" panose="02010600030101010101" pitchFamily="2" charset="-122"/>
              </a:endParaRPr>
            </a:p>
          </p:txBody>
        </p:sp>
        <p:sp>
          <p:nvSpPr>
            <p:cNvPr id="17" name="文本框 20"/>
            <p:cNvSpPr txBox="1"/>
            <p:nvPr/>
          </p:nvSpPr>
          <p:spPr>
            <a:xfrm flipH="1">
              <a:off x="10067" y="7129"/>
              <a:ext cx="3141" cy="580"/>
            </a:xfrm>
            <a:prstGeom prst="rect">
              <a:avLst/>
            </a:prstGeom>
            <a:noFill/>
            <a:ln w="9525">
              <a:noFill/>
              <a:miter/>
            </a:ln>
            <a:effectLst>
              <a:outerShdw sx="999" sy="999" algn="ctr" rotWithShape="0">
                <a:srgbClr val="000000"/>
              </a:outerShdw>
            </a:effectLst>
          </p:spPr>
          <p:txBody>
            <a:bodyPr wrap="square" anchor="t">
              <a:spAutoFit/>
            </a:bodyPr>
            <a:lstStyle/>
            <a:p>
              <a:pPr lvl="0" algn="ctr"/>
              <a:r>
                <a:rPr lang="vi-VN" altLang="en-US">
                  <a:solidFill>
                    <a:schemeClr val="bg1"/>
                  </a:solidFill>
                  <a:latin typeface="Calibri" panose="020F0502020204030204" charset="0"/>
                  <a:ea typeface="Calibri" panose="020F0502020204030204" charset="0"/>
                  <a:cs typeface="Calibri" panose="020F0502020204030204" charset="0"/>
                  <a:sym typeface="Arial" panose="020B0604020202020204" pitchFamily="34" charset="0"/>
                </a:rPr>
                <a:t>QUÊN MẬT </a:t>
              </a:r>
              <a:r>
                <a:rPr lang="vi-VN" altLang="en-US">
                  <a:solidFill>
                    <a:schemeClr val="bg1"/>
                  </a:solidFill>
                  <a:latin typeface="Calibri" panose="020F0502020204030204" charset="0"/>
                  <a:ea typeface="Calibri" panose="020F0502020204030204" charset="0"/>
                  <a:cs typeface="Calibri" panose="020F0502020204030204" charset="0"/>
                  <a:sym typeface="Arial" panose="020B0604020202020204" pitchFamily="34" charset="0"/>
                </a:rPr>
                <a:t>KHẨU</a:t>
              </a:r>
              <a:endParaRPr lang="vi-VN" altLang="en-US">
                <a:solidFill>
                  <a:schemeClr val="bg1"/>
                </a:solidFill>
                <a:latin typeface="Calibri" panose="020F0502020204030204" charset="0"/>
                <a:ea typeface="Calibri" panose="020F0502020204030204" charset="0"/>
                <a:cs typeface="Calibri" panose="020F0502020204030204" charset="0"/>
                <a:sym typeface="Arial" panose="020B0604020202020204" pitchFamily="34" charset="0"/>
              </a:endParaRPr>
            </a:p>
          </p:txBody>
        </p:sp>
        <p:sp>
          <p:nvSpPr>
            <p:cNvPr id="19" name="文本框 22"/>
            <p:cNvSpPr txBox="1"/>
            <p:nvPr/>
          </p:nvSpPr>
          <p:spPr>
            <a:xfrm flipH="1">
              <a:off x="14096" y="7702"/>
              <a:ext cx="3140" cy="1364"/>
            </a:xfrm>
            <a:prstGeom prst="rect">
              <a:avLst/>
            </a:prstGeom>
            <a:noFill/>
            <a:ln w="9525">
              <a:noFill/>
              <a:miter/>
            </a:ln>
            <a:effectLst>
              <a:outerShdw sx="999" sy="999" algn="ctr" rotWithShape="0">
                <a:srgbClr val="000000"/>
              </a:outerShdw>
            </a:effectLst>
          </p:spPr>
          <p:txBody>
            <a:bodyPr wrap="square" anchor="t">
              <a:spAutoFit/>
            </a:bodyPr>
            <a:lstStyle/>
            <a:p>
              <a:pPr lvl="0" algn="l">
                <a:lnSpc>
                  <a:spcPct val="120000"/>
                </a:lnSpc>
              </a:pPr>
              <a:r>
                <a:rPr lang="vi-VN" altLang="zh-CN" sz="1400" dirty="0">
                  <a:solidFill>
                    <a:schemeClr val="bg1"/>
                  </a:solidFill>
                  <a:latin typeface="Calibri" panose="020F0502020204030204" charset="0"/>
                  <a:ea typeface="Calibri" panose="020F0502020204030204" charset="0"/>
                  <a:cs typeface="Calibri" panose="020F0502020204030204" charset="0"/>
                  <a:sym typeface="SimSun" panose="02010600030101010101" pitchFamily="2" charset="-122"/>
                </a:rPr>
                <a:t>Thời gian dự kiến: </a:t>
              </a:r>
              <a:r>
                <a:rPr lang="vi-VN" altLang="zh-CN" sz="1400" dirty="0">
                  <a:solidFill>
                    <a:schemeClr val="bg1"/>
                  </a:solidFill>
                  <a:latin typeface="Calibri" panose="020F0502020204030204" charset="0"/>
                  <a:ea typeface="Calibri" panose="020F0502020204030204" charset="0"/>
                  <a:cs typeface="Calibri" panose="020F0502020204030204" charset="0"/>
                  <a:sym typeface="SimSun" panose="02010600030101010101" pitchFamily="2" charset="-122"/>
                </a:rPr>
                <a:t>23h</a:t>
              </a:r>
              <a:endParaRPr lang="vi-VN" altLang="zh-CN" sz="1400" dirty="0">
                <a:solidFill>
                  <a:schemeClr val="bg1"/>
                </a:solidFill>
                <a:latin typeface="Calibri" panose="020F0502020204030204" charset="0"/>
                <a:ea typeface="Calibri" panose="020F0502020204030204" charset="0"/>
                <a:cs typeface="Calibri" panose="020F0502020204030204" charset="0"/>
                <a:sym typeface="SimSun" panose="02010600030101010101" pitchFamily="2" charset="-122"/>
              </a:endParaRPr>
            </a:p>
            <a:p>
              <a:pPr lvl="0" algn="l">
                <a:lnSpc>
                  <a:spcPct val="120000"/>
                </a:lnSpc>
              </a:pPr>
              <a:r>
                <a:rPr lang="vi-VN" altLang="zh-CN" sz="1400" dirty="0">
                  <a:solidFill>
                    <a:schemeClr val="bg1"/>
                  </a:solidFill>
                  <a:latin typeface="Calibri" panose="020F0502020204030204" charset="0"/>
                  <a:ea typeface="Calibri" panose="020F0502020204030204" charset="0"/>
                  <a:cs typeface="Calibri" panose="020F0502020204030204" charset="0"/>
                  <a:sym typeface="SimSun" panose="02010600030101010101" pitchFamily="2" charset="-122"/>
                </a:rPr>
                <a:t>Người phụ trách </a:t>
              </a:r>
              <a:r>
                <a:rPr lang="vi-VN" altLang="zh-CN" sz="1400" dirty="0">
                  <a:solidFill>
                    <a:schemeClr val="bg1"/>
                  </a:solidFill>
                  <a:latin typeface="Calibri" panose="020F0502020204030204" charset="0"/>
                  <a:ea typeface="Calibri" panose="020F0502020204030204" charset="0"/>
                  <a:cs typeface="Calibri" panose="020F0502020204030204" charset="0"/>
                  <a:sym typeface="SimSun" panose="02010600030101010101" pitchFamily="2" charset="-122"/>
                </a:rPr>
                <a:t>chính:</a:t>
              </a:r>
              <a:endParaRPr lang="vi-VN" altLang="zh-CN" sz="1400" dirty="0">
                <a:solidFill>
                  <a:schemeClr val="bg1"/>
                </a:solidFill>
                <a:latin typeface="Calibri" panose="020F0502020204030204" charset="0"/>
                <a:ea typeface="Calibri" panose="020F0502020204030204" charset="0"/>
                <a:cs typeface="Calibri" panose="020F0502020204030204" charset="0"/>
                <a:sym typeface="SimSun" panose="02010600030101010101" pitchFamily="2" charset="-122"/>
              </a:endParaRPr>
            </a:p>
            <a:p>
              <a:pPr lvl="0" algn="l">
                <a:lnSpc>
                  <a:spcPct val="120000"/>
                </a:lnSpc>
              </a:pPr>
              <a:r>
                <a:rPr lang="vi-VN" altLang="zh-CN" sz="1400" dirty="0">
                  <a:solidFill>
                    <a:schemeClr val="bg1"/>
                  </a:solidFill>
                  <a:latin typeface="Calibri" panose="020F0502020204030204" charset="0"/>
                  <a:ea typeface="Calibri" panose="020F0502020204030204" charset="0"/>
                  <a:cs typeface="Calibri" panose="020F0502020204030204" charset="0"/>
                  <a:sym typeface="SimSun" panose="02010600030101010101" pitchFamily="2" charset="-122"/>
                </a:rPr>
                <a:t>Hồ Sĩ </a:t>
              </a:r>
              <a:r>
                <a:rPr lang="vi-VN" altLang="zh-CN" sz="1400" dirty="0">
                  <a:solidFill>
                    <a:schemeClr val="bg1"/>
                  </a:solidFill>
                  <a:latin typeface="Calibri" panose="020F0502020204030204" charset="0"/>
                  <a:ea typeface="Calibri" panose="020F0502020204030204" charset="0"/>
                  <a:cs typeface="Calibri" panose="020F0502020204030204" charset="0"/>
                  <a:sym typeface="SimSun" panose="02010600030101010101" pitchFamily="2" charset="-122"/>
                </a:rPr>
                <a:t>Đức</a:t>
              </a:r>
              <a:endParaRPr lang="vi-VN" altLang="zh-CN" sz="1400" dirty="0">
                <a:solidFill>
                  <a:schemeClr val="bg1"/>
                </a:solidFill>
                <a:latin typeface="Calibri" panose="020F0502020204030204" charset="0"/>
                <a:ea typeface="Calibri" panose="020F0502020204030204" charset="0"/>
                <a:cs typeface="Calibri" panose="020F0502020204030204" charset="0"/>
                <a:sym typeface="SimSun" panose="02010600030101010101" pitchFamily="2" charset="-122"/>
              </a:endParaRPr>
            </a:p>
          </p:txBody>
        </p:sp>
        <p:sp>
          <p:nvSpPr>
            <p:cNvPr id="21" name="文本框 20"/>
            <p:cNvSpPr txBox="1"/>
            <p:nvPr/>
          </p:nvSpPr>
          <p:spPr>
            <a:xfrm flipH="1">
              <a:off x="14097" y="7129"/>
              <a:ext cx="3139" cy="580"/>
            </a:xfrm>
            <a:prstGeom prst="rect">
              <a:avLst/>
            </a:prstGeom>
            <a:noFill/>
            <a:ln w="9525">
              <a:noFill/>
              <a:miter/>
            </a:ln>
            <a:effectLst>
              <a:outerShdw sx="999" sy="999" algn="ctr" rotWithShape="0">
                <a:srgbClr val="000000"/>
              </a:outerShdw>
            </a:effectLst>
          </p:spPr>
          <p:txBody>
            <a:bodyPr wrap="square" anchor="t">
              <a:spAutoFit/>
            </a:bodyPr>
            <a:lstStyle/>
            <a:p>
              <a:pPr lvl="0" algn="ctr"/>
              <a:r>
                <a:rPr lang="vi-VN" altLang="en-US">
                  <a:solidFill>
                    <a:schemeClr val="bg1"/>
                  </a:solidFill>
                  <a:latin typeface="Calibri" panose="020F0502020204030204" charset="0"/>
                  <a:ea typeface="Calibri" panose="020F0502020204030204" charset="0"/>
                  <a:cs typeface="Calibri" panose="020F0502020204030204" charset="0"/>
                  <a:sym typeface="Arial" panose="020B0604020202020204" pitchFamily="34" charset="0"/>
                </a:rPr>
                <a:t>ĐỔI MẬT </a:t>
              </a:r>
              <a:r>
                <a:rPr lang="vi-VN" altLang="en-US">
                  <a:solidFill>
                    <a:schemeClr val="bg1"/>
                  </a:solidFill>
                  <a:latin typeface="Calibri" panose="020F0502020204030204" charset="0"/>
                  <a:ea typeface="Calibri" panose="020F0502020204030204" charset="0"/>
                  <a:cs typeface="Calibri" panose="020F0502020204030204" charset="0"/>
                  <a:sym typeface="Arial" panose="020B0604020202020204" pitchFamily="34" charset="0"/>
                </a:rPr>
                <a:t>KHẨU</a:t>
              </a:r>
              <a:endParaRPr lang="vi-VN" altLang="en-US">
                <a:solidFill>
                  <a:schemeClr val="bg1"/>
                </a:solidFill>
                <a:latin typeface="Calibri" panose="020F0502020204030204" charset="0"/>
                <a:ea typeface="Calibri" panose="020F0502020204030204" charset="0"/>
                <a:cs typeface="Calibri" panose="020F0502020204030204" charset="0"/>
                <a:sym typeface="Arial" panose="020B0604020202020204" pitchFamily="34" charset="0"/>
              </a:endParaRPr>
            </a:p>
          </p:txBody>
        </p:sp>
        <p:sp>
          <p:nvSpPr>
            <p:cNvPr id="15364" name="稻壳儿小白白(http://dwz.cn/Wu2UP)"/>
            <p:cNvSpPr>
              <a:spLocks noEditPoints="1"/>
            </p:cNvSpPr>
            <p:nvPr/>
          </p:nvSpPr>
          <p:spPr>
            <a:xfrm>
              <a:off x="11214" y="5680"/>
              <a:ext cx="848" cy="1295"/>
            </a:xfrm>
            <a:custGeom>
              <a:avLst/>
              <a:gdLst/>
              <a:ahLst/>
              <a:cxnLst>
                <a:cxn ang="0">
                  <a:pos x="1222301758" y="232327404"/>
                </a:cxn>
                <a:cxn ang="0">
                  <a:pos x="1161789815" y="61140367"/>
                </a:cxn>
                <a:cxn ang="0">
                  <a:pos x="1077077565" y="0"/>
                </a:cxn>
                <a:cxn ang="0">
                  <a:pos x="242040321" y="0"/>
                </a:cxn>
                <a:cxn ang="0">
                  <a:pos x="145224193" y="61140367"/>
                </a:cxn>
                <a:cxn ang="0">
                  <a:pos x="96816128" y="232327404"/>
                </a:cxn>
                <a:cxn ang="0">
                  <a:pos x="0" y="330151243"/>
                </a:cxn>
                <a:cxn ang="0">
                  <a:pos x="0" y="476885129"/>
                </a:cxn>
                <a:cxn ang="0">
                  <a:pos x="96816128" y="562482392"/>
                </a:cxn>
                <a:cxn ang="0">
                  <a:pos x="145224193" y="562482392"/>
                </a:cxn>
                <a:cxn ang="0">
                  <a:pos x="145224193" y="574708968"/>
                </a:cxn>
                <a:cxn ang="0">
                  <a:pos x="242040321" y="1418432556"/>
                </a:cxn>
                <a:cxn ang="0">
                  <a:pos x="326752570" y="1504026074"/>
                </a:cxn>
                <a:cxn ang="0">
                  <a:pos x="980261437" y="1504026074"/>
                </a:cxn>
                <a:cxn ang="0">
                  <a:pos x="1077077565" y="1418432556"/>
                </a:cxn>
                <a:cxn ang="0">
                  <a:pos x="1161789815" y="574708968"/>
                </a:cxn>
                <a:cxn ang="0">
                  <a:pos x="1161789815" y="562482392"/>
                </a:cxn>
                <a:cxn ang="0">
                  <a:pos x="1210197879" y="562482392"/>
                </a:cxn>
                <a:cxn ang="0">
                  <a:pos x="1307014007" y="476885129"/>
                </a:cxn>
                <a:cxn ang="0">
                  <a:pos x="1307014007" y="330151243"/>
                </a:cxn>
                <a:cxn ang="0">
                  <a:pos x="1222301758" y="232327404"/>
                </a:cxn>
                <a:cxn ang="0">
                  <a:pos x="242040321" y="97823839"/>
                </a:cxn>
                <a:cxn ang="0">
                  <a:pos x="1077077565" y="97823839"/>
                </a:cxn>
                <a:cxn ang="0">
                  <a:pos x="1113381750" y="232327404"/>
                </a:cxn>
                <a:cxn ang="0">
                  <a:pos x="193632257" y="232327404"/>
                </a:cxn>
                <a:cxn ang="0">
                  <a:pos x="242040321" y="97823839"/>
                </a:cxn>
                <a:cxn ang="0">
                  <a:pos x="980261437" y="1406202235"/>
                </a:cxn>
                <a:cxn ang="0">
                  <a:pos x="326752570" y="1406202235"/>
                </a:cxn>
                <a:cxn ang="0">
                  <a:pos x="314652417" y="1271698670"/>
                </a:cxn>
                <a:cxn ang="0">
                  <a:pos x="992361590" y="1271698670"/>
                </a:cxn>
                <a:cxn ang="0">
                  <a:pos x="980261437" y="1406202235"/>
                </a:cxn>
                <a:cxn ang="0">
                  <a:pos x="1004465469" y="1222784878"/>
                </a:cxn>
                <a:cxn ang="0">
                  <a:pos x="314652417" y="1222784878"/>
                </a:cxn>
                <a:cxn ang="0">
                  <a:pos x="254140474" y="758126325"/>
                </a:cxn>
                <a:cxn ang="0">
                  <a:pos x="1052873533" y="758126325"/>
                </a:cxn>
                <a:cxn ang="0">
                  <a:pos x="1004465469" y="1222784878"/>
                </a:cxn>
                <a:cxn ang="0">
                  <a:pos x="1052873533" y="709216278"/>
                </a:cxn>
                <a:cxn ang="0">
                  <a:pos x="254140474" y="709216278"/>
                </a:cxn>
                <a:cxn ang="0">
                  <a:pos x="242040321" y="562482392"/>
                </a:cxn>
                <a:cxn ang="0">
                  <a:pos x="1077077565" y="562482392"/>
                </a:cxn>
                <a:cxn ang="0">
                  <a:pos x="1052873533" y="709216278"/>
                </a:cxn>
                <a:cxn ang="0">
                  <a:pos x="1210197879" y="476885129"/>
                </a:cxn>
                <a:cxn ang="0">
                  <a:pos x="96816128" y="476885129"/>
                </a:cxn>
                <a:cxn ang="0">
                  <a:pos x="96816128" y="330151243"/>
                </a:cxn>
                <a:cxn ang="0">
                  <a:pos x="1210197879" y="330151243"/>
                </a:cxn>
                <a:cxn ang="0">
                  <a:pos x="1210197879" y="476885129"/>
                </a:cxn>
                <a:cxn ang="0">
                  <a:pos x="1210197879" y="476885129"/>
                </a:cxn>
                <a:cxn ang="0">
                  <a:pos x="1210197879" y="476885129"/>
                </a:cxn>
              </a:cxnLst>
              <a:rect l="0" t="0" r="0" b="0"/>
              <a:pathLst>
                <a:path w="108" h="123">
                  <a:moveTo>
                    <a:pt x="101" y="19"/>
                  </a:moveTo>
                  <a:cubicBezTo>
                    <a:pt x="96" y="5"/>
                    <a:pt x="96" y="5"/>
                    <a:pt x="96" y="5"/>
                  </a:cubicBezTo>
                  <a:cubicBezTo>
                    <a:pt x="95" y="2"/>
                    <a:pt x="92" y="0"/>
                    <a:pt x="89" y="0"/>
                  </a:cubicBezTo>
                  <a:cubicBezTo>
                    <a:pt x="20" y="0"/>
                    <a:pt x="20" y="0"/>
                    <a:pt x="20" y="0"/>
                  </a:cubicBezTo>
                  <a:cubicBezTo>
                    <a:pt x="16" y="0"/>
                    <a:pt x="13" y="2"/>
                    <a:pt x="12" y="5"/>
                  </a:cubicBezTo>
                  <a:cubicBezTo>
                    <a:pt x="8" y="19"/>
                    <a:pt x="8" y="19"/>
                    <a:pt x="8" y="19"/>
                  </a:cubicBezTo>
                  <a:cubicBezTo>
                    <a:pt x="4" y="20"/>
                    <a:pt x="0" y="23"/>
                    <a:pt x="0" y="27"/>
                  </a:cubicBezTo>
                  <a:cubicBezTo>
                    <a:pt x="0" y="39"/>
                    <a:pt x="0" y="39"/>
                    <a:pt x="0" y="39"/>
                  </a:cubicBezTo>
                  <a:cubicBezTo>
                    <a:pt x="0" y="43"/>
                    <a:pt x="4" y="46"/>
                    <a:pt x="8" y="46"/>
                  </a:cubicBezTo>
                  <a:cubicBezTo>
                    <a:pt x="12" y="46"/>
                    <a:pt x="12" y="46"/>
                    <a:pt x="12" y="46"/>
                  </a:cubicBezTo>
                  <a:cubicBezTo>
                    <a:pt x="12" y="47"/>
                    <a:pt x="12" y="47"/>
                    <a:pt x="12" y="47"/>
                  </a:cubicBezTo>
                  <a:cubicBezTo>
                    <a:pt x="20" y="116"/>
                    <a:pt x="20" y="116"/>
                    <a:pt x="20" y="116"/>
                  </a:cubicBezTo>
                  <a:cubicBezTo>
                    <a:pt x="20" y="120"/>
                    <a:pt x="23" y="123"/>
                    <a:pt x="27" y="123"/>
                  </a:cubicBezTo>
                  <a:cubicBezTo>
                    <a:pt x="81" y="123"/>
                    <a:pt x="81" y="123"/>
                    <a:pt x="81" y="123"/>
                  </a:cubicBezTo>
                  <a:cubicBezTo>
                    <a:pt x="85" y="123"/>
                    <a:pt x="88" y="120"/>
                    <a:pt x="89" y="116"/>
                  </a:cubicBezTo>
                  <a:cubicBezTo>
                    <a:pt x="96" y="47"/>
                    <a:pt x="96" y="47"/>
                    <a:pt x="96" y="47"/>
                  </a:cubicBezTo>
                  <a:cubicBezTo>
                    <a:pt x="96" y="46"/>
                    <a:pt x="96" y="46"/>
                    <a:pt x="96" y="46"/>
                  </a:cubicBezTo>
                  <a:cubicBezTo>
                    <a:pt x="100" y="46"/>
                    <a:pt x="100" y="46"/>
                    <a:pt x="100" y="46"/>
                  </a:cubicBezTo>
                  <a:cubicBezTo>
                    <a:pt x="104" y="46"/>
                    <a:pt x="108" y="43"/>
                    <a:pt x="108" y="39"/>
                  </a:cubicBezTo>
                  <a:cubicBezTo>
                    <a:pt x="108" y="27"/>
                    <a:pt x="108" y="27"/>
                    <a:pt x="108" y="27"/>
                  </a:cubicBezTo>
                  <a:cubicBezTo>
                    <a:pt x="108" y="23"/>
                    <a:pt x="105" y="20"/>
                    <a:pt x="101" y="19"/>
                  </a:cubicBezTo>
                  <a:close/>
                  <a:moveTo>
                    <a:pt x="20" y="8"/>
                  </a:moveTo>
                  <a:cubicBezTo>
                    <a:pt x="89" y="8"/>
                    <a:pt x="89" y="8"/>
                    <a:pt x="89" y="8"/>
                  </a:cubicBezTo>
                  <a:cubicBezTo>
                    <a:pt x="92" y="19"/>
                    <a:pt x="92" y="19"/>
                    <a:pt x="92" y="19"/>
                  </a:cubicBezTo>
                  <a:cubicBezTo>
                    <a:pt x="16" y="19"/>
                    <a:pt x="16" y="19"/>
                    <a:pt x="16" y="19"/>
                  </a:cubicBezTo>
                  <a:lnTo>
                    <a:pt x="20" y="8"/>
                  </a:lnTo>
                  <a:close/>
                  <a:moveTo>
                    <a:pt x="81" y="115"/>
                  </a:moveTo>
                  <a:cubicBezTo>
                    <a:pt x="27" y="115"/>
                    <a:pt x="27" y="115"/>
                    <a:pt x="27" y="115"/>
                  </a:cubicBezTo>
                  <a:cubicBezTo>
                    <a:pt x="26" y="104"/>
                    <a:pt x="26" y="104"/>
                    <a:pt x="26" y="104"/>
                  </a:cubicBezTo>
                  <a:cubicBezTo>
                    <a:pt x="82" y="104"/>
                    <a:pt x="82" y="104"/>
                    <a:pt x="82" y="104"/>
                  </a:cubicBezTo>
                  <a:lnTo>
                    <a:pt x="81" y="115"/>
                  </a:lnTo>
                  <a:close/>
                  <a:moveTo>
                    <a:pt x="83" y="100"/>
                  </a:moveTo>
                  <a:cubicBezTo>
                    <a:pt x="26" y="100"/>
                    <a:pt x="26" y="100"/>
                    <a:pt x="26" y="100"/>
                  </a:cubicBezTo>
                  <a:cubicBezTo>
                    <a:pt x="21" y="62"/>
                    <a:pt x="21" y="62"/>
                    <a:pt x="21" y="62"/>
                  </a:cubicBezTo>
                  <a:cubicBezTo>
                    <a:pt x="87" y="62"/>
                    <a:pt x="87" y="62"/>
                    <a:pt x="87" y="62"/>
                  </a:cubicBezTo>
                  <a:lnTo>
                    <a:pt x="83" y="100"/>
                  </a:lnTo>
                  <a:close/>
                  <a:moveTo>
                    <a:pt x="87" y="58"/>
                  </a:moveTo>
                  <a:cubicBezTo>
                    <a:pt x="21" y="58"/>
                    <a:pt x="21" y="58"/>
                    <a:pt x="21" y="58"/>
                  </a:cubicBezTo>
                  <a:cubicBezTo>
                    <a:pt x="20" y="46"/>
                    <a:pt x="20" y="46"/>
                    <a:pt x="20" y="46"/>
                  </a:cubicBezTo>
                  <a:cubicBezTo>
                    <a:pt x="89" y="46"/>
                    <a:pt x="89" y="46"/>
                    <a:pt x="89" y="46"/>
                  </a:cubicBezTo>
                  <a:lnTo>
                    <a:pt x="87" y="58"/>
                  </a:lnTo>
                  <a:close/>
                  <a:moveTo>
                    <a:pt x="100" y="39"/>
                  </a:moveTo>
                  <a:cubicBezTo>
                    <a:pt x="8" y="39"/>
                    <a:pt x="8" y="39"/>
                    <a:pt x="8" y="39"/>
                  </a:cubicBezTo>
                  <a:cubicBezTo>
                    <a:pt x="8" y="27"/>
                    <a:pt x="8" y="27"/>
                    <a:pt x="8" y="27"/>
                  </a:cubicBezTo>
                  <a:cubicBezTo>
                    <a:pt x="100" y="27"/>
                    <a:pt x="100" y="27"/>
                    <a:pt x="100" y="27"/>
                  </a:cubicBezTo>
                  <a:lnTo>
                    <a:pt x="100" y="39"/>
                  </a:lnTo>
                  <a:close/>
                  <a:moveTo>
                    <a:pt x="100" y="39"/>
                  </a:moveTo>
                  <a:cubicBezTo>
                    <a:pt x="100" y="39"/>
                    <a:pt x="100" y="39"/>
                    <a:pt x="100" y="39"/>
                  </a:cubicBezTo>
                </a:path>
              </a:pathLst>
            </a:custGeom>
            <a:solidFill>
              <a:srgbClr val="FFFFFF"/>
            </a:solidFill>
            <a:ln w="9525">
              <a:noFill/>
            </a:ln>
          </p:spPr>
          <p:txBody>
            <a:bodyPr/>
            <a:lstStyle/>
            <a:p>
              <a:endParaRPr lang="zh-CN" altLang="en-US">
                <a:ea typeface="Calibri" panose="020F0502020204030204" charset="0"/>
                <a:cs typeface="Calibri" panose="020F0502020204030204" charset="0"/>
              </a:endParaRPr>
            </a:p>
          </p:txBody>
        </p:sp>
        <p:sp>
          <p:nvSpPr>
            <p:cNvPr id="2050" name="酒瓶"/>
            <p:cNvSpPr/>
            <p:nvPr/>
          </p:nvSpPr>
          <p:spPr bwMode="auto">
            <a:xfrm>
              <a:off x="15052" y="5680"/>
              <a:ext cx="1227" cy="1227"/>
            </a:xfrm>
            <a:custGeom>
              <a:avLst/>
              <a:gdLst>
                <a:gd name="T0" fmla="*/ 1466906 w 2750"/>
                <a:gd name="T1" fmla="*/ 749765 h 3369"/>
                <a:gd name="T2" fmla="*/ 1173525 w 2750"/>
                <a:gd name="T3" fmla="*/ 1221641 h 3369"/>
                <a:gd name="T4" fmla="*/ 1173525 w 2750"/>
                <a:gd name="T5" fmla="*/ 1656109 h 3369"/>
                <a:gd name="T6" fmla="*/ 1404382 w 2750"/>
                <a:gd name="T7" fmla="*/ 1784899 h 3369"/>
                <a:gd name="T8" fmla="*/ 1402779 w 2750"/>
                <a:gd name="T9" fmla="*/ 1800397 h 3369"/>
                <a:gd name="T10" fmla="*/ 887091 w 2750"/>
                <a:gd name="T11" fmla="*/ 1800397 h 3369"/>
                <a:gd name="T12" fmla="*/ 885488 w 2750"/>
                <a:gd name="T13" fmla="*/ 1784899 h 3369"/>
                <a:gd name="T14" fmla="*/ 1100313 w 2750"/>
                <a:gd name="T15" fmla="*/ 1657178 h 3369"/>
                <a:gd name="T16" fmla="*/ 1100313 w 2750"/>
                <a:gd name="T17" fmla="*/ 1218969 h 3369"/>
                <a:gd name="T18" fmla="*/ 807466 w 2750"/>
                <a:gd name="T19" fmla="*/ 749765 h 3369"/>
                <a:gd name="T20" fmla="*/ 807466 w 2750"/>
                <a:gd name="T21" fmla="*/ 734801 h 3369"/>
                <a:gd name="T22" fmla="*/ 806932 w 2750"/>
                <a:gd name="T23" fmla="*/ 734801 h 3369"/>
                <a:gd name="T24" fmla="*/ 806932 w 2750"/>
                <a:gd name="T25" fmla="*/ 404542 h 3369"/>
                <a:gd name="T26" fmla="*/ 1466906 w 2750"/>
                <a:gd name="T27" fmla="*/ 404542 h 3369"/>
                <a:gd name="T28" fmla="*/ 1466906 w 2750"/>
                <a:gd name="T29" fmla="*/ 697928 h 3369"/>
                <a:gd name="T30" fmla="*/ 1467975 w 2750"/>
                <a:gd name="T31" fmla="*/ 697928 h 3369"/>
                <a:gd name="T32" fmla="*/ 1466906 w 2750"/>
                <a:gd name="T33" fmla="*/ 749765 h 3369"/>
                <a:gd name="T34" fmla="*/ 881747 w 2750"/>
                <a:gd name="T35" fmla="*/ 587307 h 3369"/>
                <a:gd name="T36" fmla="*/ 882281 w 2750"/>
                <a:gd name="T37" fmla="*/ 637006 h 3369"/>
                <a:gd name="T38" fmla="*/ 1143064 w 2750"/>
                <a:gd name="T39" fmla="*/ 1127586 h 3369"/>
                <a:gd name="T40" fmla="*/ 1345599 w 2750"/>
                <a:gd name="T41" fmla="*/ 975816 h 3369"/>
                <a:gd name="T42" fmla="*/ 881747 w 2750"/>
                <a:gd name="T43" fmla="*/ 587307 h 3369"/>
                <a:gd name="T44" fmla="*/ 476678 w 2750"/>
                <a:gd name="T45" fmla="*/ 1798259 h 3369"/>
                <a:gd name="T46" fmla="*/ 330254 w 2750"/>
                <a:gd name="T47" fmla="*/ 1798259 h 3369"/>
                <a:gd name="T48" fmla="*/ 183831 w 2750"/>
                <a:gd name="T49" fmla="*/ 1798259 h 3369"/>
                <a:gd name="T50" fmla="*/ 0 w 2750"/>
                <a:gd name="T51" fmla="*/ 1614960 h 3369"/>
                <a:gd name="T52" fmla="*/ 0 w 2750"/>
                <a:gd name="T53" fmla="*/ 1083231 h 3369"/>
                <a:gd name="T54" fmla="*/ 1069 w 2750"/>
                <a:gd name="T55" fmla="*/ 1011087 h 3369"/>
                <a:gd name="T56" fmla="*/ 220170 w 2750"/>
                <a:gd name="T57" fmla="*/ 547761 h 3369"/>
                <a:gd name="T58" fmla="*/ 220170 w 2750"/>
                <a:gd name="T59" fmla="*/ 184368 h 3369"/>
                <a:gd name="T60" fmla="*/ 440339 w 2750"/>
                <a:gd name="T61" fmla="*/ 184368 h 3369"/>
                <a:gd name="T62" fmla="*/ 440339 w 2750"/>
                <a:gd name="T63" fmla="*/ 547761 h 3369"/>
                <a:gd name="T64" fmla="*/ 659440 w 2750"/>
                <a:gd name="T65" fmla="*/ 1011087 h 3369"/>
                <a:gd name="T66" fmla="*/ 659974 w 2750"/>
                <a:gd name="T67" fmla="*/ 1083231 h 3369"/>
                <a:gd name="T68" fmla="*/ 659974 w 2750"/>
                <a:gd name="T69" fmla="*/ 1614960 h 3369"/>
                <a:gd name="T70" fmla="*/ 476678 w 2750"/>
                <a:gd name="T71" fmla="*/ 1798259 h 3369"/>
                <a:gd name="T72" fmla="*/ 550424 w 2750"/>
                <a:gd name="T73" fmla="*/ 1101400 h 3369"/>
                <a:gd name="T74" fmla="*/ 476678 w 2750"/>
                <a:gd name="T75" fmla="*/ 1028188 h 3369"/>
                <a:gd name="T76" fmla="*/ 293381 w 2750"/>
                <a:gd name="T77" fmla="*/ 1028188 h 3369"/>
                <a:gd name="T78" fmla="*/ 220170 w 2750"/>
                <a:gd name="T79" fmla="*/ 1101400 h 3369"/>
                <a:gd name="T80" fmla="*/ 220170 w 2750"/>
                <a:gd name="T81" fmla="*/ 1578086 h 3369"/>
                <a:gd name="T82" fmla="*/ 293381 w 2750"/>
                <a:gd name="T83" fmla="*/ 1651299 h 3369"/>
                <a:gd name="T84" fmla="*/ 476678 w 2750"/>
                <a:gd name="T85" fmla="*/ 1651299 h 3369"/>
                <a:gd name="T86" fmla="*/ 550424 w 2750"/>
                <a:gd name="T87" fmla="*/ 1578086 h 3369"/>
                <a:gd name="T88" fmla="*/ 550424 w 2750"/>
                <a:gd name="T89" fmla="*/ 1101400 h 3369"/>
                <a:gd name="T90" fmla="*/ 220170 w 2750"/>
                <a:gd name="T91" fmla="*/ 146426 h 3369"/>
                <a:gd name="T92" fmla="*/ 220170 w 2750"/>
                <a:gd name="T93" fmla="*/ 73213 h 3369"/>
                <a:gd name="T94" fmla="*/ 293381 w 2750"/>
                <a:gd name="T95" fmla="*/ 0 h 3369"/>
                <a:gd name="T96" fmla="*/ 366593 w 2750"/>
                <a:gd name="T97" fmla="*/ 0 h 3369"/>
                <a:gd name="T98" fmla="*/ 440339 w 2750"/>
                <a:gd name="T99" fmla="*/ 73213 h 3369"/>
                <a:gd name="T100" fmla="*/ 440339 w 2750"/>
                <a:gd name="T101" fmla="*/ 146426 h 3369"/>
                <a:gd name="T102" fmla="*/ 220170 w 2750"/>
                <a:gd name="T103" fmla="*/ 146426 h 3369"/>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2750" h="3369">
                  <a:moveTo>
                    <a:pt x="2745" y="1403"/>
                  </a:moveTo>
                  <a:cubicBezTo>
                    <a:pt x="2745" y="1867"/>
                    <a:pt x="2522" y="2247"/>
                    <a:pt x="2196" y="2286"/>
                  </a:cubicBezTo>
                  <a:cubicBezTo>
                    <a:pt x="2196" y="3099"/>
                    <a:pt x="2196" y="3099"/>
                    <a:pt x="2196" y="3099"/>
                  </a:cubicBezTo>
                  <a:cubicBezTo>
                    <a:pt x="2439" y="3111"/>
                    <a:pt x="2628" y="3203"/>
                    <a:pt x="2628" y="3340"/>
                  </a:cubicBezTo>
                  <a:cubicBezTo>
                    <a:pt x="2628" y="3350"/>
                    <a:pt x="2627" y="3360"/>
                    <a:pt x="2625" y="3369"/>
                  </a:cubicBezTo>
                  <a:cubicBezTo>
                    <a:pt x="1660" y="3369"/>
                    <a:pt x="1660" y="3369"/>
                    <a:pt x="1660" y="3369"/>
                  </a:cubicBezTo>
                  <a:cubicBezTo>
                    <a:pt x="1658" y="3360"/>
                    <a:pt x="1657" y="3350"/>
                    <a:pt x="1657" y="3340"/>
                  </a:cubicBezTo>
                  <a:cubicBezTo>
                    <a:pt x="1657" y="3208"/>
                    <a:pt x="1831" y="3119"/>
                    <a:pt x="2059" y="3101"/>
                  </a:cubicBezTo>
                  <a:cubicBezTo>
                    <a:pt x="2059" y="2281"/>
                    <a:pt x="2059" y="2281"/>
                    <a:pt x="2059" y="2281"/>
                  </a:cubicBezTo>
                  <a:cubicBezTo>
                    <a:pt x="1745" y="2225"/>
                    <a:pt x="1511" y="1854"/>
                    <a:pt x="1511" y="1403"/>
                  </a:cubicBezTo>
                  <a:cubicBezTo>
                    <a:pt x="1511" y="1394"/>
                    <a:pt x="1511" y="1384"/>
                    <a:pt x="1511" y="1375"/>
                  </a:cubicBezTo>
                  <a:cubicBezTo>
                    <a:pt x="1510" y="1375"/>
                    <a:pt x="1510" y="1375"/>
                    <a:pt x="1510" y="1375"/>
                  </a:cubicBezTo>
                  <a:cubicBezTo>
                    <a:pt x="1510" y="757"/>
                    <a:pt x="1510" y="757"/>
                    <a:pt x="1510" y="757"/>
                  </a:cubicBezTo>
                  <a:cubicBezTo>
                    <a:pt x="2745" y="757"/>
                    <a:pt x="2745" y="757"/>
                    <a:pt x="2745" y="757"/>
                  </a:cubicBezTo>
                  <a:cubicBezTo>
                    <a:pt x="2745" y="1306"/>
                    <a:pt x="2745" y="1306"/>
                    <a:pt x="2745" y="1306"/>
                  </a:cubicBezTo>
                  <a:cubicBezTo>
                    <a:pt x="2747" y="1306"/>
                    <a:pt x="2747" y="1306"/>
                    <a:pt x="2747" y="1306"/>
                  </a:cubicBezTo>
                  <a:cubicBezTo>
                    <a:pt x="2750" y="1338"/>
                    <a:pt x="2745" y="1370"/>
                    <a:pt x="2745" y="1403"/>
                  </a:cubicBezTo>
                  <a:close/>
                  <a:moveTo>
                    <a:pt x="1650" y="1099"/>
                  </a:moveTo>
                  <a:cubicBezTo>
                    <a:pt x="1646" y="1074"/>
                    <a:pt x="1651" y="1167"/>
                    <a:pt x="1651" y="1192"/>
                  </a:cubicBezTo>
                  <a:cubicBezTo>
                    <a:pt x="1651" y="1571"/>
                    <a:pt x="1722" y="2110"/>
                    <a:pt x="2139" y="2110"/>
                  </a:cubicBezTo>
                  <a:cubicBezTo>
                    <a:pt x="2331" y="2110"/>
                    <a:pt x="2450" y="1991"/>
                    <a:pt x="2518" y="1826"/>
                  </a:cubicBezTo>
                  <a:cubicBezTo>
                    <a:pt x="2588" y="1388"/>
                    <a:pt x="1920" y="2172"/>
                    <a:pt x="1650" y="1099"/>
                  </a:cubicBezTo>
                  <a:close/>
                  <a:moveTo>
                    <a:pt x="892" y="3365"/>
                  </a:moveTo>
                  <a:cubicBezTo>
                    <a:pt x="618" y="3365"/>
                    <a:pt x="618" y="3365"/>
                    <a:pt x="618" y="3365"/>
                  </a:cubicBezTo>
                  <a:cubicBezTo>
                    <a:pt x="344" y="3365"/>
                    <a:pt x="344" y="3365"/>
                    <a:pt x="344" y="3365"/>
                  </a:cubicBezTo>
                  <a:cubicBezTo>
                    <a:pt x="154" y="3365"/>
                    <a:pt x="0" y="3211"/>
                    <a:pt x="0" y="3022"/>
                  </a:cubicBezTo>
                  <a:cubicBezTo>
                    <a:pt x="0" y="2027"/>
                    <a:pt x="0" y="2027"/>
                    <a:pt x="0" y="2027"/>
                  </a:cubicBezTo>
                  <a:cubicBezTo>
                    <a:pt x="0" y="1979"/>
                    <a:pt x="2" y="1966"/>
                    <a:pt x="2" y="1892"/>
                  </a:cubicBezTo>
                  <a:cubicBezTo>
                    <a:pt x="82" y="1190"/>
                    <a:pt x="342" y="1320"/>
                    <a:pt x="412" y="1025"/>
                  </a:cubicBezTo>
                  <a:cubicBezTo>
                    <a:pt x="412" y="345"/>
                    <a:pt x="412" y="345"/>
                    <a:pt x="412" y="345"/>
                  </a:cubicBezTo>
                  <a:cubicBezTo>
                    <a:pt x="824" y="345"/>
                    <a:pt x="824" y="345"/>
                    <a:pt x="824" y="345"/>
                  </a:cubicBezTo>
                  <a:cubicBezTo>
                    <a:pt x="824" y="1025"/>
                    <a:pt x="824" y="1025"/>
                    <a:pt x="824" y="1025"/>
                  </a:cubicBezTo>
                  <a:cubicBezTo>
                    <a:pt x="894" y="1320"/>
                    <a:pt x="1153" y="1190"/>
                    <a:pt x="1234" y="1892"/>
                  </a:cubicBezTo>
                  <a:cubicBezTo>
                    <a:pt x="1234" y="1946"/>
                    <a:pt x="1235" y="1979"/>
                    <a:pt x="1235" y="2027"/>
                  </a:cubicBezTo>
                  <a:cubicBezTo>
                    <a:pt x="1235" y="3022"/>
                    <a:pt x="1235" y="3022"/>
                    <a:pt x="1235" y="3022"/>
                  </a:cubicBezTo>
                  <a:cubicBezTo>
                    <a:pt x="1235" y="3211"/>
                    <a:pt x="1082" y="3365"/>
                    <a:pt x="892" y="3365"/>
                  </a:cubicBezTo>
                  <a:close/>
                  <a:moveTo>
                    <a:pt x="1030" y="2061"/>
                  </a:moveTo>
                  <a:cubicBezTo>
                    <a:pt x="1030" y="1985"/>
                    <a:pt x="968" y="1924"/>
                    <a:pt x="892" y="1924"/>
                  </a:cubicBezTo>
                  <a:cubicBezTo>
                    <a:pt x="549" y="1924"/>
                    <a:pt x="549" y="1924"/>
                    <a:pt x="549" y="1924"/>
                  </a:cubicBezTo>
                  <a:cubicBezTo>
                    <a:pt x="473" y="1924"/>
                    <a:pt x="412" y="1985"/>
                    <a:pt x="412" y="2061"/>
                  </a:cubicBezTo>
                  <a:cubicBezTo>
                    <a:pt x="412" y="2953"/>
                    <a:pt x="412" y="2953"/>
                    <a:pt x="412" y="2953"/>
                  </a:cubicBezTo>
                  <a:cubicBezTo>
                    <a:pt x="412" y="3029"/>
                    <a:pt x="473" y="3090"/>
                    <a:pt x="549" y="3090"/>
                  </a:cubicBezTo>
                  <a:cubicBezTo>
                    <a:pt x="892" y="3090"/>
                    <a:pt x="892" y="3090"/>
                    <a:pt x="892" y="3090"/>
                  </a:cubicBezTo>
                  <a:cubicBezTo>
                    <a:pt x="968" y="3090"/>
                    <a:pt x="1030" y="3029"/>
                    <a:pt x="1030" y="2953"/>
                  </a:cubicBezTo>
                  <a:lnTo>
                    <a:pt x="1030" y="2061"/>
                  </a:lnTo>
                  <a:close/>
                  <a:moveTo>
                    <a:pt x="412" y="274"/>
                  </a:moveTo>
                  <a:cubicBezTo>
                    <a:pt x="412" y="137"/>
                    <a:pt x="412" y="137"/>
                    <a:pt x="412" y="137"/>
                  </a:cubicBezTo>
                  <a:cubicBezTo>
                    <a:pt x="412" y="61"/>
                    <a:pt x="473" y="0"/>
                    <a:pt x="549" y="0"/>
                  </a:cubicBezTo>
                  <a:cubicBezTo>
                    <a:pt x="686" y="0"/>
                    <a:pt x="686" y="0"/>
                    <a:pt x="686" y="0"/>
                  </a:cubicBezTo>
                  <a:cubicBezTo>
                    <a:pt x="762" y="0"/>
                    <a:pt x="824" y="61"/>
                    <a:pt x="824" y="137"/>
                  </a:cubicBezTo>
                  <a:cubicBezTo>
                    <a:pt x="824" y="274"/>
                    <a:pt x="824" y="274"/>
                    <a:pt x="824" y="274"/>
                  </a:cubicBezTo>
                  <a:cubicBezTo>
                    <a:pt x="635" y="274"/>
                    <a:pt x="594" y="274"/>
                    <a:pt x="412" y="274"/>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charset="0"/>
                  <a:ea typeface="SimSun"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charset="0"/>
                  <a:ea typeface="SimSun"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charset="0"/>
                  <a:ea typeface="SimSun"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charset="0"/>
                  <a:ea typeface="SimSun"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charset="0"/>
                  <a:ea typeface="SimSun"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SimSun"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SimSun"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SimSun"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SimSun" panose="02010600030101010101" pitchFamily="2" charset="-122"/>
                  <a:cs typeface="+mn-cs"/>
                </a:defRPr>
              </a:lvl9pPr>
            </a:lstStyle>
            <a:p>
              <a:endParaRPr lang="zh-CN" altLang="en-US">
                <a:ea typeface="Calibri" panose="020F0502020204030204" charset="0"/>
                <a:cs typeface="Calibri" panose="020F0502020204030204" charset="0"/>
              </a:endParaRPr>
            </a:p>
          </p:txBody>
        </p:sp>
        <p:sp>
          <p:nvSpPr>
            <p:cNvPr id="6" name="鸡"/>
            <p:cNvSpPr/>
            <p:nvPr/>
          </p:nvSpPr>
          <p:spPr bwMode="auto">
            <a:xfrm>
              <a:off x="6879" y="5527"/>
              <a:ext cx="1380" cy="1380"/>
            </a:xfrm>
            <a:custGeom>
              <a:avLst/>
              <a:gdLst>
                <a:gd name="T0" fmla="*/ 475638 w 2767"/>
                <a:gd name="T1" fmla="*/ 1480927 h 2721"/>
                <a:gd name="T2" fmla="*/ 1290274 w 2767"/>
                <a:gd name="T3" fmla="*/ 1480927 h 2721"/>
                <a:gd name="T4" fmla="*/ 1464002 w 2767"/>
                <a:gd name="T5" fmla="*/ 1152701 h 2721"/>
                <a:gd name="T6" fmla="*/ 1521911 w 2767"/>
                <a:gd name="T7" fmla="*/ 1094740 h 2721"/>
                <a:gd name="T8" fmla="*/ 1800397 w 2767"/>
                <a:gd name="T9" fmla="*/ 978167 h 2721"/>
                <a:gd name="T10" fmla="*/ 1674818 w 2767"/>
                <a:gd name="T11" fmla="*/ 853129 h 2721"/>
                <a:gd name="T12" fmla="*/ 1639031 w 2767"/>
                <a:gd name="T13" fmla="*/ 858990 h 2721"/>
                <a:gd name="T14" fmla="*/ 1655949 w 2767"/>
                <a:gd name="T15" fmla="*/ 797773 h 2721"/>
                <a:gd name="T16" fmla="*/ 1530370 w 2767"/>
                <a:gd name="T17" fmla="*/ 672083 h 2721"/>
                <a:gd name="T18" fmla="*/ 1405442 w 2767"/>
                <a:gd name="T19" fmla="*/ 797773 h 2721"/>
                <a:gd name="T20" fmla="*/ 1460098 w 2767"/>
                <a:gd name="T21" fmla="*/ 900669 h 2721"/>
                <a:gd name="T22" fmla="*/ 1357943 w 2767"/>
                <a:gd name="T23" fmla="*/ 1002915 h 2721"/>
                <a:gd name="T24" fmla="*/ 1348834 w 2767"/>
                <a:gd name="T25" fmla="*/ 990541 h 2721"/>
                <a:gd name="T26" fmla="*/ 780150 w 2767"/>
                <a:gd name="T27" fmla="*/ 1313558 h 2721"/>
                <a:gd name="T28" fmla="*/ 1305890 w 2767"/>
                <a:gd name="T29" fmla="*/ 898065 h 2721"/>
                <a:gd name="T30" fmla="*/ 320128 w 2767"/>
                <a:gd name="T31" fmla="*/ 938442 h 2721"/>
                <a:gd name="T32" fmla="*/ 231638 w 2767"/>
                <a:gd name="T33" fmla="*/ 938442 h 2721"/>
                <a:gd name="T34" fmla="*/ 28629 w 2767"/>
                <a:gd name="T35" fmla="*/ 925417 h 2721"/>
                <a:gd name="T36" fmla="*/ 475638 w 2767"/>
                <a:gd name="T37" fmla="*/ 1480927 h 2721"/>
                <a:gd name="T38" fmla="*/ 392353 w 2767"/>
                <a:gd name="T39" fmla="*/ 1772033 h 2721"/>
                <a:gd name="T40" fmla="*/ 1402839 w 2767"/>
                <a:gd name="T41" fmla="*/ 1772033 h 2721"/>
                <a:gd name="T42" fmla="*/ 1402839 w 2767"/>
                <a:gd name="T43" fmla="*/ 1699745 h 2721"/>
                <a:gd name="T44" fmla="*/ 392353 w 2767"/>
                <a:gd name="T45" fmla="*/ 1699745 h 2721"/>
                <a:gd name="T46" fmla="*/ 392353 w 2767"/>
                <a:gd name="T47" fmla="*/ 1772033 h 2721"/>
                <a:gd name="T48" fmla="*/ 898572 w 2767"/>
                <a:gd name="T49" fmla="*/ 1670439 h 2721"/>
                <a:gd name="T50" fmla="*/ 1797144 w 2767"/>
                <a:gd name="T51" fmla="*/ 1519351 h 2721"/>
                <a:gd name="T52" fmla="*/ 0 w 2767"/>
                <a:gd name="T53" fmla="*/ 1519351 h 2721"/>
                <a:gd name="T54" fmla="*/ 898572 w 2767"/>
                <a:gd name="T55" fmla="*/ 1670439 h 2721"/>
                <a:gd name="T56" fmla="*/ 897921 w 2767"/>
                <a:gd name="T57" fmla="*/ 399212 h 2721"/>
                <a:gd name="T58" fmla="*/ 914188 w 2767"/>
                <a:gd name="T59" fmla="*/ 179743 h 2721"/>
                <a:gd name="T60" fmla="*/ 895969 w 2767"/>
                <a:gd name="T61" fmla="*/ 0 h 2721"/>
                <a:gd name="T62" fmla="*/ 897921 w 2767"/>
                <a:gd name="T63" fmla="*/ 399212 h 2721"/>
                <a:gd name="T64" fmla="*/ 750220 w 2767"/>
                <a:gd name="T65" fmla="*/ 478013 h 2721"/>
                <a:gd name="T66" fmla="*/ 761281 w 2767"/>
                <a:gd name="T67" fmla="*/ 330832 h 2721"/>
                <a:gd name="T68" fmla="*/ 748918 w 2767"/>
                <a:gd name="T69" fmla="*/ 210352 h 2721"/>
                <a:gd name="T70" fmla="*/ 750220 w 2767"/>
                <a:gd name="T71" fmla="*/ 478013 h 272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2767" h="2721">
                  <a:moveTo>
                    <a:pt x="731" y="2274"/>
                  </a:moveTo>
                  <a:cubicBezTo>
                    <a:pt x="1983" y="2274"/>
                    <a:pt x="1983" y="2274"/>
                    <a:pt x="1983" y="2274"/>
                  </a:cubicBezTo>
                  <a:cubicBezTo>
                    <a:pt x="2210" y="2274"/>
                    <a:pt x="2245" y="1837"/>
                    <a:pt x="2250" y="1770"/>
                  </a:cubicBezTo>
                  <a:cubicBezTo>
                    <a:pt x="2339" y="1681"/>
                    <a:pt x="2339" y="1681"/>
                    <a:pt x="2339" y="1681"/>
                  </a:cubicBezTo>
                  <a:cubicBezTo>
                    <a:pt x="2489" y="1840"/>
                    <a:pt x="2767" y="1785"/>
                    <a:pt x="2767" y="1502"/>
                  </a:cubicBezTo>
                  <a:cubicBezTo>
                    <a:pt x="2767" y="1396"/>
                    <a:pt x="2681" y="1310"/>
                    <a:pt x="2574" y="1310"/>
                  </a:cubicBezTo>
                  <a:cubicBezTo>
                    <a:pt x="2555" y="1310"/>
                    <a:pt x="2537" y="1314"/>
                    <a:pt x="2519" y="1319"/>
                  </a:cubicBezTo>
                  <a:cubicBezTo>
                    <a:pt x="2535" y="1291"/>
                    <a:pt x="2545" y="1259"/>
                    <a:pt x="2545" y="1225"/>
                  </a:cubicBezTo>
                  <a:cubicBezTo>
                    <a:pt x="2545" y="1118"/>
                    <a:pt x="2459" y="1032"/>
                    <a:pt x="2352" y="1032"/>
                  </a:cubicBezTo>
                  <a:cubicBezTo>
                    <a:pt x="2246" y="1032"/>
                    <a:pt x="2160" y="1118"/>
                    <a:pt x="2160" y="1225"/>
                  </a:cubicBezTo>
                  <a:cubicBezTo>
                    <a:pt x="2160" y="1291"/>
                    <a:pt x="2193" y="1349"/>
                    <a:pt x="2244" y="1383"/>
                  </a:cubicBezTo>
                  <a:cubicBezTo>
                    <a:pt x="2087" y="1540"/>
                    <a:pt x="2087" y="1540"/>
                    <a:pt x="2087" y="1540"/>
                  </a:cubicBezTo>
                  <a:cubicBezTo>
                    <a:pt x="2073" y="1521"/>
                    <a:pt x="2073" y="1521"/>
                    <a:pt x="2073" y="1521"/>
                  </a:cubicBezTo>
                  <a:cubicBezTo>
                    <a:pt x="2073" y="1521"/>
                    <a:pt x="1258" y="1168"/>
                    <a:pt x="1199" y="2017"/>
                  </a:cubicBezTo>
                  <a:cubicBezTo>
                    <a:pt x="1046" y="1141"/>
                    <a:pt x="1976" y="1309"/>
                    <a:pt x="2007" y="1379"/>
                  </a:cubicBezTo>
                  <a:cubicBezTo>
                    <a:pt x="1574" y="355"/>
                    <a:pt x="343" y="1060"/>
                    <a:pt x="492" y="1441"/>
                  </a:cubicBezTo>
                  <a:cubicBezTo>
                    <a:pt x="419" y="1580"/>
                    <a:pt x="384" y="1497"/>
                    <a:pt x="356" y="1441"/>
                  </a:cubicBezTo>
                  <a:cubicBezTo>
                    <a:pt x="236" y="1127"/>
                    <a:pt x="72" y="1347"/>
                    <a:pt x="44" y="1421"/>
                  </a:cubicBezTo>
                  <a:cubicBezTo>
                    <a:pt x="17" y="1495"/>
                    <a:pt x="13" y="2274"/>
                    <a:pt x="731" y="2274"/>
                  </a:cubicBezTo>
                  <a:close/>
                  <a:moveTo>
                    <a:pt x="603" y="2721"/>
                  </a:moveTo>
                  <a:cubicBezTo>
                    <a:pt x="2156" y="2721"/>
                    <a:pt x="2156" y="2721"/>
                    <a:pt x="2156" y="2721"/>
                  </a:cubicBezTo>
                  <a:cubicBezTo>
                    <a:pt x="2156" y="2610"/>
                    <a:pt x="2156" y="2610"/>
                    <a:pt x="2156" y="2610"/>
                  </a:cubicBezTo>
                  <a:cubicBezTo>
                    <a:pt x="603" y="2610"/>
                    <a:pt x="603" y="2610"/>
                    <a:pt x="603" y="2610"/>
                  </a:cubicBezTo>
                  <a:lnTo>
                    <a:pt x="603" y="2721"/>
                  </a:lnTo>
                  <a:close/>
                  <a:moveTo>
                    <a:pt x="1381" y="2565"/>
                  </a:moveTo>
                  <a:cubicBezTo>
                    <a:pt x="2117" y="2565"/>
                    <a:pt x="2717" y="2462"/>
                    <a:pt x="2762" y="2333"/>
                  </a:cubicBezTo>
                  <a:cubicBezTo>
                    <a:pt x="0" y="2333"/>
                    <a:pt x="0" y="2333"/>
                    <a:pt x="0" y="2333"/>
                  </a:cubicBezTo>
                  <a:cubicBezTo>
                    <a:pt x="45" y="2462"/>
                    <a:pt x="646" y="2565"/>
                    <a:pt x="1381" y="2565"/>
                  </a:cubicBezTo>
                  <a:close/>
                  <a:moveTo>
                    <a:pt x="1380" y="613"/>
                  </a:moveTo>
                  <a:cubicBezTo>
                    <a:pt x="1414" y="613"/>
                    <a:pt x="1627" y="460"/>
                    <a:pt x="1405" y="276"/>
                  </a:cubicBezTo>
                  <a:cubicBezTo>
                    <a:pt x="1363" y="228"/>
                    <a:pt x="1304" y="142"/>
                    <a:pt x="1377" y="0"/>
                  </a:cubicBezTo>
                  <a:cubicBezTo>
                    <a:pt x="996" y="166"/>
                    <a:pt x="1459" y="366"/>
                    <a:pt x="1380" y="613"/>
                  </a:cubicBezTo>
                  <a:close/>
                  <a:moveTo>
                    <a:pt x="1153" y="734"/>
                  </a:moveTo>
                  <a:cubicBezTo>
                    <a:pt x="1176" y="734"/>
                    <a:pt x="1319" y="631"/>
                    <a:pt x="1170" y="508"/>
                  </a:cubicBezTo>
                  <a:cubicBezTo>
                    <a:pt x="1142" y="476"/>
                    <a:pt x="1103" y="418"/>
                    <a:pt x="1151" y="323"/>
                  </a:cubicBezTo>
                  <a:cubicBezTo>
                    <a:pt x="896" y="435"/>
                    <a:pt x="1207" y="569"/>
                    <a:pt x="1153" y="734"/>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charset="0"/>
                  <a:ea typeface="SimSun"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charset="0"/>
                  <a:ea typeface="SimSun"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charset="0"/>
                  <a:ea typeface="SimSun"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charset="0"/>
                  <a:ea typeface="SimSun"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charset="0"/>
                  <a:ea typeface="SimSun"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SimSun"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SimSun"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SimSun"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SimSun" panose="02010600030101010101" pitchFamily="2" charset="-122"/>
                  <a:cs typeface="+mn-cs"/>
                </a:defRPr>
              </a:lvl9pPr>
            </a:lstStyle>
            <a:p>
              <a:endParaRPr lang="zh-CN" altLang="en-US">
                <a:ea typeface="Calibri" panose="020F0502020204030204" charset="0"/>
                <a:cs typeface="Calibri" panose="020F0502020204030204" charset="0"/>
              </a:endParaRPr>
            </a:p>
          </p:txBody>
        </p:sp>
        <p:sp>
          <p:nvSpPr>
            <p:cNvPr id="7" name="碗筷"/>
            <p:cNvSpPr/>
            <p:nvPr/>
          </p:nvSpPr>
          <p:spPr bwMode="auto">
            <a:xfrm>
              <a:off x="2869" y="5817"/>
              <a:ext cx="1380" cy="1158"/>
            </a:xfrm>
            <a:custGeom>
              <a:avLst/>
              <a:gdLst>
                <a:gd name="T0" fmla="*/ 2147483646 w 8126"/>
                <a:gd name="T1" fmla="*/ 2147483646 h 6743"/>
                <a:gd name="T2" fmla="*/ 2147483646 w 8126"/>
                <a:gd name="T3" fmla="*/ 2147483646 h 6743"/>
                <a:gd name="T4" fmla="*/ 2147483646 w 8126"/>
                <a:gd name="T5" fmla="*/ 2147483646 h 6743"/>
                <a:gd name="T6" fmla="*/ 2147483646 w 8126"/>
                <a:gd name="T7" fmla="*/ 2147483646 h 6743"/>
                <a:gd name="T8" fmla="*/ 2147483646 w 8126"/>
                <a:gd name="T9" fmla="*/ 2147483646 h 6743"/>
                <a:gd name="T10" fmla="*/ 2147483646 w 8126"/>
                <a:gd name="T11" fmla="*/ 2147483646 h 6743"/>
                <a:gd name="T12" fmla="*/ 2147483646 w 8126"/>
                <a:gd name="T13" fmla="*/ 2147483646 h 6743"/>
                <a:gd name="T14" fmla="*/ 2147483646 w 8126"/>
                <a:gd name="T15" fmla="*/ 2147483646 h 6743"/>
                <a:gd name="T16" fmla="*/ 2147483646 w 8126"/>
                <a:gd name="T17" fmla="*/ 2147483646 h 6743"/>
                <a:gd name="T18" fmla="*/ 2147483646 w 8126"/>
                <a:gd name="T19" fmla="*/ 2147483646 h 6743"/>
                <a:gd name="T20" fmla="*/ 2147483646 w 8126"/>
                <a:gd name="T21" fmla="*/ 2147483646 h 6743"/>
                <a:gd name="T22" fmla="*/ 2147483646 w 8126"/>
                <a:gd name="T23" fmla="*/ 2147483646 h 6743"/>
                <a:gd name="T24" fmla="*/ 2147483646 w 8126"/>
                <a:gd name="T25" fmla="*/ 2147483646 h 6743"/>
                <a:gd name="T26" fmla="*/ 2147483646 w 8126"/>
                <a:gd name="T27" fmla="*/ 2147483646 h 6743"/>
                <a:gd name="T28" fmla="*/ 2147483646 w 8126"/>
                <a:gd name="T29" fmla="*/ 2147483646 h 6743"/>
                <a:gd name="T30" fmla="*/ 322112854 w 8126"/>
                <a:gd name="T31" fmla="*/ 2147483646 h 6743"/>
                <a:gd name="T32" fmla="*/ 2147483646 w 8126"/>
                <a:gd name="T33" fmla="*/ 2147483646 h 6743"/>
                <a:gd name="T34" fmla="*/ 2147483646 w 8126"/>
                <a:gd name="T35" fmla="*/ 2147483646 h 6743"/>
                <a:gd name="T36" fmla="*/ 2147483646 w 8126"/>
                <a:gd name="T37" fmla="*/ 2147483646 h 6743"/>
                <a:gd name="T38" fmla="*/ 2147483646 w 8126"/>
                <a:gd name="T39" fmla="*/ 2147483646 h 6743"/>
                <a:gd name="T40" fmla="*/ 2147483646 w 8126"/>
                <a:gd name="T41" fmla="*/ 2147483646 h 6743"/>
                <a:gd name="T42" fmla="*/ 2147483646 w 8126"/>
                <a:gd name="T43" fmla="*/ 2147483646 h 6743"/>
                <a:gd name="T44" fmla="*/ 2147483646 w 8126"/>
                <a:gd name="T45" fmla="*/ 2147483646 h 6743"/>
                <a:gd name="T46" fmla="*/ 2147483646 w 8126"/>
                <a:gd name="T47" fmla="*/ 2147483646 h 6743"/>
                <a:gd name="T48" fmla="*/ 2147483646 w 8126"/>
                <a:gd name="T49" fmla="*/ 2147483646 h 6743"/>
                <a:gd name="T50" fmla="*/ 2147483646 w 8126"/>
                <a:gd name="T51" fmla="*/ 2147483646 h 6743"/>
                <a:gd name="T52" fmla="*/ 2147483646 w 8126"/>
                <a:gd name="T53" fmla="*/ 2147483646 h 6743"/>
                <a:gd name="T54" fmla="*/ 2147483646 w 8126"/>
                <a:gd name="T55" fmla="*/ 2147483646 h 6743"/>
                <a:gd name="T56" fmla="*/ 2147483646 w 8126"/>
                <a:gd name="T57" fmla="*/ 2147483646 h 6743"/>
                <a:gd name="T58" fmla="*/ 2147483646 w 8126"/>
                <a:gd name="T59" fmla="*/ 2147483646 h 6743"/>
                <a:gd name="T60" fmla="*/ 2147483646 w 8126"/>
                <a:gd name="T61" fmla="*/ 2147483646 h 6743"/>
                <a:gd name="T62" fmla="*/ 2147483646 w 8126"/>
                <a:gd name="T63" fmla="*/ 2147483646 h 6743"/>
                <a:gd name="T64" fmla="*/ 2147483646 w 8126"/>
                <a:gd name="T65" fmla="*/ 2147483646 h 6743"/>
                <a:gd name="T66" fmla="*/ 2147483646 w 8126"/>
                <a:gd name="T67" fmla="*/ 2147483646 h 6743"/>
                <a:gd name="T68" fmla="*/ 2147483646 w 8126"/>
                <a:gd name="T69" fmla="*/ 2147483646 h 6743"/>
                <a:gd name="T70" fmla="*/ 2147483646 w 8126"/>
                <a:gd name="T71" fmla="*/ 2147483646 h 6743"/>
                <a:gd name="T72" fmla="*/ 2147483646 w 8126"/>
                <a:gd name="T73" fmla="*/ 2147483646 h 6743"/>
                <a:gd name="T74" fmla="*/ 2147483646 w 8126"/>
                <a:gd name="T75" fmla="*/ 2147483646 h 6743"/>
                <a:gd name="T76" fmla="*/ 2147483646 w 8126"/>
                <a:gd name="T77" fmla="*/ 2147483646 h 6743"/>
                <a:gd name="T78" fmla="*/ 2147483646 w 8126"/>
                <a:gd name="T79" fmla="*/ 2147483646 h 6743"/>
                <a:gd name="T80" fmla="*/ 2147483646 w 8126"/>
                <a:gd name="T81" fmla="*/ 2147483646 h 6743"/>
                <a:gd name="T82" fmla="*/ 2147483646 w 8126"/>
                <a:gd name="T83" fmla="*/ 2147483646 h 6743"/>
                <a:gd name="T84" fmla="*/ 2147483646 w 8126"/>
                <a:gd name="T85" fmla="*/ 2147483646 h 6743"/>
                <a:gd name="T86" fmla="*/ 2147483646 w 8126"/>
                <a:gd name="T87" fmla="*/ 2147483646 h 6743"/>
                <a:gd name="T88" fmla="*/ 2147483646 w 8126"/>
                <a:gd name="T89" fmla="*/ 2147483646 h 6743"/>
                <a:gd name="T90" fmla="*/ 2147483646 w 8126"/>
                <a:gd name="T91" fmla="*/ 2147483646 h 6743"/>
                <a:gd name="T92" fmla="*/ 2147483646 w 8126"/>
                <a:gd name="T93" fmla="*/ 2147483646 h 6743"/>
                <a:gd name="T94" fmla="*/ 2147483646 w 8126"/>
                <a:gd name="T95" fmla="*/ 2147483646 h 6743"/>
                <a:gd name="T96" fmla="*/ 2147483646 w 8126"/>
                <a:gd name="T97" fmla="*/ 2147483646 h 6743"/>
                <a:gd name="T98" fmla="*/ 2147483646 w 8126"/>
                <a:gd name="T99" fmla="*/ 2147483646 h 6743"/>
                <a:gd name="T100" fmla="*/ 2147483646 w 8126"/>
                <a:gd name="T101" fmla="*/ 2147483646 h 6743"/>
                <a:gd name="T102" fmla="*/ 2147483646 w 8126"/>
                <a:gd name="T103" fmla="*/ 2147483646 h 6743"/>
                <a:gd name="T104" fmla="*/ 2147483646 w 8126"/>
                <a:gd name="T105" fmla="*/ 2147483646 h 6743"/>
                <a:gd name="T106" fmla="*/ 2147483646 w 8126"/>
                <a:gd name="T107" fmla="*/ 2147483646 h 6743"/>
                <a:gd name="T108" fmla="*/ 2147483646 w 8126"/>
                <a:gd name="T109" fmla="*/ 2147483646 h 6743"/>
                <a:gd name="T110" fmla="*/ 2147483646 w 8126"/>
                <a:gd name="T111" fmla="*/ 2147483646 h 6743"/>
                <a:gd name="T112" fmla="*/ 2147483646 w 8126"/>
                <a:gd name="T113" fmla="*/ 2147483646 h 6743"/>
                <a:gd name="T114" fmla="*/ 2147483646 w 8126"/>
                <a:gd name="T115" fmla="*/ 2147483646 h 6743"/>
                <a:gd name="T116" fmla="*/ 2147483646 w 8126"/>
                <a:gd name="T117" fmla="*/ 2147483646 h 6743"/>
                <a:gd name="T118" fmla="*/ 2147483646 w 8126"/>
                <a:gd name="T119" fmla="*/ 2147483646 h 6743"/>
                <a:gd name="T120" fmla="*/ 2147483646 w 8126"/>
                <a:gd name="T121" fmla="*/ 2147483646 h 6743"/>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8126" h="6743">
                  <a:moveTo>
                    <a:pt x="8126" y="0"/>
                  </a:moveTo>
                  <a:lnTo>
                    <a:pt x="8126" y="363"/>
                  </a:lnTo>
                  <a:lnTo>
                    <a:pt x="3058" y="363"/>
                  </a:lnTo>
                  <a:lnTo>
                    <a:pt x="3098" y="727"/>
                  </a:lnTo>
                  <a:lnTo>
                    <a:pt x="8126" y="686"/>
                  </a:lnTo>
                  <a:lnTo>
                    <a:pt x="8107" y="1029"/>
                  </a:lnTo>
                  <a:lnTo>
                    <a:pt x="3078" y="1070"/>
                  </a:lnTo>
                  <a:lnTo>
                    <a:pt x="3062" y="1122"/>
                  </a:lnTo>
                  <a:lnTo>
                    <a:pt x="3045" y="1172"/>
                  </a:lnTo>
                  <a:lnTo>
                    <a:pt x="3024" y="1220"/>
                  </a:lnTo>
                  <a:lnTo>
                    <a:pt x="3003" y="1269"/>
                  </a:lnTo>
                  <a:lnTo>
                    <a:pt x="2979" y="1318"/>
                  </a:lnTo>
                  <a:lnTo>
                    <a:pt x="2953" y="1366"/>
                  </a:lnTo>
                  <a:lnTo>
                    <a:pt x="2925" y="1416"/>
                  </a:lnTo>
                  <a:lnTo>
                    <a:pt x="2896" y="1468"/>
                  </a:lnTo>
                  <a:lnTo>
                    <a:pt x="2833" y="1578"/>
                  </a:lnTo>
                  <a:lnTo>
                    <a:pt x="2761" y="1701"/>
                  </a:lnTo>
                  <a:lnTo>
                    <a:pt x="2721" y="1767"/>
                  </a:lnTo>
                  <a:lnTo>
                    <a:pt x="2681" y="1839"/>
                  </a:lnTo>
                  <a:lnTo>
                    <a:pt x="2638" y="1916"/>
                  </a:lnTo>
                  <a:lnTo>
                    <a:pt x="2594" y="1999"/>
                  </a:lnTo>
                  <a:lnTo>
                    <a:pt x="2579" y="2033"/>
                  </a:lnTo>
                  <a:lnTo>
                    <a:pt x="2565" y="2068"/>
                  </a:lnTo>
                  <a:lnTo>
                    <a:pt x="2552" y="2101"/>
                  </a:lnTo>
                  <a:lnTo>
                    <a:pt x="2541" y="2136"/>
                  </a:lnTo>
                  <a:lnTo>
                    <a:pt x="2530" y="2170"/>
                  </a:lnTo>
                  <a:lnTo>
                    <a:pt x="2522" y="2203"/>
                  </a:lnTo>
                  <a:lnTo>
                    <a:pt x="2514" y="2236"/>
                  </a:lnTo>
                  <a:lnTo>
                    <a:pt x="2507" y="2269"/>
                  </a:lnTo>
                  <a:lnTo>
                    <a:pt x="2502" y="2303"/>
                  </a:lnTo>
                  <a:lnTo>
                    <a:pt x="2499" y="2335"/>
                  </a:lnTo>
                  <a:lnTo>
                    <a:pt x="2497" y="2369"/>
                  </a:lnTo>
                  <a:lnTo>
                    <a:pt x="2497" y="2401"/>
                  </a:lnTo>
                  <a:lnTo>
                    <a:pt x="2498" y="2435"/>
                  </a:lnTo>
                  <a:lnTo>
                    <a:pt x="2501" y="2467"/>
                  </a:lnTo>
                  <a:lnTo>
                    <a:pt x="2506" y="2500"/>
                  </a:lnTo>
                  <a:lnTo>
                    <a:pt x="2512" y="2532"/>
                  </a:lnTo>
                  <a:lnTo>
                    <a:pt x="2521" y="2566"/>
                  </a:lnTo>
                  <a:lnTo>
                    <a:pt x="2531" y="2598"/>
                  </a:lnTo>
                  <a:lnTo>
                    <a:pt x="2544" y="2631"/>
                  </a:lnTo>
                  <a:lnTo>
                    <a:pt x="2558" y="2664"/>
                  </a:lnTo>
                  <a:lnTo>
                    <a:pt x="2575" y="2697"/>
                  </a:lnTo>
                  <a:lnTo>
                    <a:pt x="2594" y="2731"/>
                  </a:lnTo>
                  <a:lnTo>
                    <a:pt x="2615" y="2763"/>
                  </a:lnTo>
                  <a:lnTo>
                    <a:pt x="2638" y="2797"/>
                  </a:lnTo>
                  <a:lnTo>
                    <a:pt x="2665" y="2830"/>
                  </a:lnTo>
                  <a:lnTo>
                    <a:pt x="2692" y="2864"/>
                  </a:lnTo>
                  <a:lnTo>
                    <a:pt x="2724" y="2897"/>
                  </a:lnTo>
                  <a:lnTo>
                    <a:pt x="2756" y="2931"/>
                  </a:lnTo>
                  <a:lnTo>
                    <a:pt x="2792" y="2966"/>
                  </a:lnTo>
                  <a:lnTo>
                    <a:pt x="2832" y="2999"/>
                  </a:lnTo>
                  <a:lnTo>
                    <a:pt x="2872" y="3034"/>
                  </a:lnTo>
                  <a:lnTo>
                    <a:pt x="2916" y="3069"/>
                  </a:lnTo>
                  <a:lnTo>
                    <a:pt x="7278" y="3069"/>
                  </a:lnTo>
                  <a:lnTo>
                    <a:pt x="7272" y="3145"/>
                  </a:lnTo>
                  <a:lnTo>
                    <a:pt x="7264" y="3221"/>
                  </a:lnTo>
                  <a:lnTo>
                    <a:pt x="7256" y="3295"/>
                  </a:lnTo>
                  <a:lnTo>
                    <a:pt x="7245" y="3369"/>
                  </a:lnTo>
                  <a:lnTo>
                    <a:pt x="7234" y="3443"/>
                  </a:lnTo>
                  <a:lnTo>
                    <a:pt x="7221" y="3515"/>
                  </a:lnTo>
                  <a:lnTo>
                    <a:pt x="7207" y="3587"/>
                  </a:lnTo>
                  <a:lnTo>
                    <a:pt x="7192" y="3659"/>
                  </a:lnTo>
                  <a:lnTo>
                    <a:pt x="7177" y="3730"/>
                  </a:lnTo>
                  <a:lnTo>
                    <a:pt x="7160" y="3799"/>
                  </a:lnTo>
                  <a:lnTo>
                    <a:pt x="7141" y="3868"/>
                  </a:lnTo>
                  <a:lnTo>
                    <a:pt x="7121" y="3936"/>
                  </a:lnTo>
                  <a:lnTo>
                    <a:pt x="7100" y="4003"/>
                  </a:lnTo>
                  <a:lnTo>
                    <a:pt x="7080" y="4070"/>
                  </a:lnTo>
                  <a:lnTo>
                    <a:pt x="7056" y="4136"/>
                  </a:lnTo>
                  <a:lnTo>
                    <a:pt x="7033" y="4201"/>
                  </a:lnTo>
                  <a:lnTo>
                    <a:pt x="7009" y="4265"/>
                  </a:lnTo>
                  <a:lnTo>
                    <a:pt x="6983" y="4329"/>
                  </a:lnTo>
                  <a:lnTo>
                    <a:pt x="6957" y="4391"/>
                  </a:lnTo>
                  <a:lnTo>
                    <a:pt x="6930" y="4454"/>
                  </a:lnTo>
                  <a:lnTo>
                    <a:pt x="6902" y="4514"/>
                  </a:lnTo>
                  <a:lnTo>
                    <a:pt x="6873" y="4575"/>
                  </a:lnTo>
                  <a:lnTo>
                    <a:pt x="6843" y="4635"/>
                  </a:lnTo>
                  <a:lnTo>
                    <a:pt x="6813" y="4693"/>
                  </a:lnTo>
                  <a:lnTo>
                    <a:pt x="6782" y="4751"/>
                  </a:lnTo>
                  <a:lnTo>
                    <a:pt x="6750" y="4808"/>
                  </a:lnTo>
                  <a:lnTo>
                    <a:pt x="6718" y="4864"/>
                  </a:lnTo>
                  <a:lnTo>
                    <a:pt x="6684" y="4919"/>
                  </a:lnTo>
                  <a:lnTo>
                    <a:pt x="6651" y="4973"/>
                  </a:lnTo>
                  <a:lnTo>
                    <a:pt x="6616" y="5028"/>
                  </a:lnTo>
                  <a:lnTo>
                    <a:pt x="6581" y="5080"/>
                  </a:lnTo>
                  <a:lnTo>
                    <a:pt x="6545" y="5132"/>
                  </a:lnTo>
                  <a:lnTo>
                    <a:pt x="6509" y="5183"/>
                  </a:lnTo>
                  <a:lnTo>
                    <a:pt x="6472" y="5233"/>
                  </a:lnTo>
                  <a:lnTo>
                    <a:pt x="6435" y="5282"/>
                  </a:lnTo>
                  <a:lnTo>
                    <a:pt x="6398" y="5330"/>
                  </a:lnTo>
                  <a:lnTo>
                    <a:pt x="6360" y="5378"/>
                  </a:lnTo>
                  <a:lnTo>
                    <a:pt x="6322" y="5424"/>
                  </a:lnTo>
                  <a:lnTo>
                    <a:pt x="6282" y="5471"/>
                  </a:lnTo>
                  <a:lnTo>
                    <a:pt x="6243" y="5515"/>
                  </a:lnTo>
                  <a:lnTo>
                    <a:pt x="6203" y="5559"/>
                  </a:lnTo>
                  <a:lnTo>
                    <a:pt x="6164" y="5602"/>
                  </a:lnTo>
                  <a:lnTo>
                    <a:pt x="6123" y="5643"/>
                  </a:lnTo>
                  <a:lnTo>
                    <a:pt x="6083" y="5684"/>
                  </a:lnTo>
                  <a:lnTo>
                    <a:pt x="6042" y="5724"/>
                  </a:lnTo>
                  <a:lnTo>
                    <a:pt x="6002" y="5764"/>
                  </a:lnTo>
                  <a:lnTo>
                    <a:pt x="5960" y="5802"/>
                  </a:lnTo>
                  <a:lnTo>
                    <a:pt x="5919" y="5839"/>
                  </a:lnTo>
                  <a:lnTo>
                    <a:pt x="5878" y="5875"/>
                  </a:lnTo>
                  <a:lnTo>
                    <a:pt x="5836" y="5910"/>
                  </a:lnTo>
                  <a:lnTo>
                    <a:pt x="5794" y="5945"/>
                  </a:lnTo>
                  <a:lnTo>
                    <a:pt x="5754" y="5978"/>
                  </a:lnTo>
                  <a:lnTo>
                    <a:pt x="5712" y="6011"/>
                  </a:lnTo>
                  <a:lnTo>
                    <a:pt x="5670" y="6042"/>
                  </a:lnTo>
                  <a:lnTo>
                    <a:pt x="5628" y="6072"/>
                  </a:lnTo>
                  <a:lnTo>
                    <a:pt x="5587" y="6101"/>
                  </a:lnTo>
                  <a:lnTo>
                    <a:pt x="5545" y="6130"/>
                  </a:lnTo>
                  <a:lnTo>
                    <a:pt x="5504" y="6157"/>
                  </a:lnTo>
                  <a:lnTo>
                    <a:pt x="5463" y="6183"/>
                  </a:lnTo>
                  <a:lnTo>
                    <a:pt x="5422" y="6209"/>
                  </a:lnTo>
                  <a:lnTo>
                    <a:pt x="5380" y="6233"/>
                  </a:lnTo>
                  <a:lnTo>
                    <a:pt x="5340" y="6256"/>
                  </a:lnTo>
                  <a:lnTo>
                    <a:pt x="5299" y="6278"/>
                  </a:lnTo>
                  <a:lnTo>
                    <a:pt x="5259" y="6299"/>
                  </a:lnTo>
                  <a:lnTo>
                    <a:pt x="5219" y="6743"/>
                  </a:lnTo>
                  <a:lnTo>
                    <a:pt x="1988" y="6743"/>
                  </a:lnTo>
                  <a:lnTo>
                    <a:pt x="1988" y="6340"/>
                  </a:lnTo>
                  <a:lnTo>
                    <a:pt x="1898" y="6288"/>
                  </a:lnTo>
                  <a:lnTo>
                    <a:pt x="1813" y="6236"/>
                  </a:lnTo>
                  <a:lnTo>
                    <a:pt x="1729" y="6182"/>
                  </a:lnTo>
                  <a:lnTo>
                    <a:pt x="1648" y="6127"/>
                  </a:lnTo>
                  <a:lnTo>
                    <a:pt x="1569" y="6071"/>
                  </a:lnTo>
                  <a:lnTo>
                    <a:pt x="1494" y="6015"/>
                  </a:lnTo>
                  <a:lnTo>
                    <a:pt x="1420" y="5957"/>
                  </a:lnTo>
                  <a:lnTo>
                    <a:pt x="1349" y="5899"/>
                  </a:lnTo>
                  <a:lnTo>
                    <a:pt x="1279" y="5840"/>
                  </a:lnTo>
                  <a:lnTo>
                    <a:pt x="1213" y="5781"/>
                  </a:lnTo>
                  <a:lnTo>
                    <a:pt x="1150" y="5721"/>
                  </a:lnTo>
                  <a:lnTo>
                    <a:pt x="1087" y="5661"/>
                  </a:lnTo>
                  <a:lnTo>
                    <a:pt x="1027" y="5599"/>
                  </a:lnTo>
                  <a:lnTo>
                    <a:pt x="970" y="5538"/>
                  </a:lnTo>
                  <a:lnTo>
                    <a:pt x="914" y="5475"/>
                  </a:lnTo>
                  <a:lnTo>
                    <a:pt x="861" y="5414"/>
                  </a:lnTo>
                  <a:lnTo>
                    <a:pt x="809" y="5351"/>
                  </a:lnTo>
                  <a:lnTo>
                    <a:pt x="760" y="5287"/>
                  </a:lnTo>
                  <a:lnTo>
                    <a:pt x="713" y="5225"/>
                  </a:lnTo>
                  <a:lnTo>
                    <a:pt x="666" y="5162"/>
                  </a:lnTo>
                  <a:lnTo>
                    <a:pt x="623" y="5098"/>
                  </a:lnTo>
                  <a:lnTo>
                    <a:pt x="582" y="5036"/>
                  </a:lnTo>
                  <a:lnTo>
                    <a:pt x="541" y="4972"/>
                  </a:lnTo>
                  <a:lnTo>
                    <a:pt x="503" y="4910"/>
                  </a:lnTo>
                  <a:lnTo>
                    <a:pt x="467" y="4846"/>
                  </a:lnTo>
                  <a:lnTo>
                    <a:pt x="432" y="4783"/>
                  </a:lnTo>
                  <a:lnTo>
                    <a:pt x="399" y="4721"/>
                  </a:lnTo>
                  <a:lnTo>
                    <a:pt x="367" y="4659"/>
                  </a:lnTo>
                  <a:lnTo>
                    <a:pt x="338" y="4597"/>
                  </a:lnTo>
                  <a:lnTo>
                    <a:pt x="309" y="4536"/>
                  </a:lnTo>
                  <a:lnTo>
                    <a:pt x="283" y="4475"/>
                  </a:lnTo>
                  <a:lnTo>
                    <a:pt x="257" y="4415"/>
                  </a:lnTo>
                  <a:lnTo>
                    <a:pt x="234" y="4354"/>
                  </a:lnTo>
                  <a:lnTo>
                    <a:pt x="212" y="4295"/>
                  </a:lnTo>
                  <a:lnTo>
                    <a:pt x="191" y="4237"/>
                  </a:lnTo>
                  <a:lnTo>
                    <a:pt x="171" y="4179"/>
                  </a:lnTo>
                  <a:lnTo>
                    <a:pt x="153" y="4123"/>
                  </a:lnTo>
                  <a:lnTo>
                    <a:pt x="135" y="4067"/>
                  </a:lnTo>
                  <a:lnTo>
                    <a:pt x="119" y="4011"/>
                  </a:lnTo>
                  <a:lnTo>
                    <a:pt x="105" y="3958"/>
                  </a:lnTo>
                  <a:lnTo>
                    <a:pt x="91" y="3905"/>
                  </a:lnTo>
                  <a:lnTo>
                    <a:pt x="79" y="3853"/>
                  </a:lnTo>
                  <a:lnTo>
                    <a:pt x="67" y="3802"/>
                  </a:lnTo>
                  <a:lnTo>
                    <a:pt x="57" y="3752"/>
                  </a:lnTo>
                  <a:lnTo>
                    <a:pt x="47" y="3703"/>
                  </a:lnTo>
                  <a:lnTo>
                    <a:pt x="39" y="3657"/>
                  </a:lnTo>
                  <a:lnTo>
                    <a:pt x="25" y="3566"/>
                  </a:lnTo>
                  <a:lnTo>
                    <a:pt x="15" y="3482"/>
                  </a:lnTo>
                  <a:lnTo>
                    <a:pt x="7" y="3403"/>
                  </a:lnTo>
                  <a:lnTo>
                    <a:pt x="2" y="3331"/>
                  </a:lnTo>
                  <a:lnTo>
                    <a:pt x="0" y="3267"/>
                  </a:lnTo>
                  <a:lnTo>
                    <a:pt x="0" y="3210"/>
                  </a:lnTo>
                  <a:lnTo>
                    <a:pt x="1" y="3161"/>
                  </a:lnTo>
                  <a:lnTo>
                    <a:pt x="5" y="3121"/>
                  </a:lnTo>
                  <a:lnTo>
                    <a:pt x="9" y="3089"/>
                  </a:lnTo>
                  <a:lnTo>
                    <a:pt x="1646" y="3089"/>
                  </a:lnTo>
                  <a:lnTo>
                    <a:pt x="1628" y="3053"/>
                  </a:lnTo>
                  <a:lnTo>
                    <a:pt x="1612" y="3018"/>
                  </a:lnTo>
                  <a:lnTo>
                    <a:pt x="1597" y="2982"/>
                  </a:lnTo>
                  <a:lnTo>
                    <a:pt x="1583" y="2946"/>
                  </a:lnTo>
                  <a:lnTo>
                    <a:pt x="1569" y="2911"/>
                  </a:lnTo>
                  <a:lnTo>
                    <a:pt x="1558" y="2875"/>
                  </a:lnTo>
                  <a:lnTo>
                    <a:pt x="1546" y="2841"/>
                  </a:lnTo>
                  <a:lnTo>
                    <a:pt x="1536" y="2805"/>
                  </a:lnTo>
                  <a:lnTo>
                    <a:pt x="1526" y="2770"/>
                  </a:lnTo>
                  <a:lnTo>
                    <a:pt x="1517" y="2734"/>
                  </a:lnTo>
                  <a:lnTo>
                    <a:pt x="1510" y="2699"/>
                  </a:lnTo>
                  <a:lnTo>
                    <a:pt x="1503" y="2663"/>
                  </a:lnTo>
                  <a:lnTo>
                    <a:pt x="1497" y="2629"/>
                  </a:lnTo>
                  <a:lnTo>
                    <a:pt x="1492" y="2594"/>
                  </a:lnTo>
                  <a:lnTo>
                    <a:pt x="1487" y="2559"/>
                  </a:lnTo>
                  <a:lnTo>
                    <a:pt x="1483" y="2524"/>
                  </a:lnTo>
                  <a:lnTo>
                    <a:pt x="1481" y="2489"/>
                  </a:lnTo>
                  <a:lnTo>
                    <a:pt x="1479" y="2455"/>
                  </a:lnTo>
                  <a:lnTo>
                    <a:pt x="1478" y="2420"/>
                  </a:lnTo>
                  <a:lnTo>
                    <a:pt x="1478" y="2385"/>
                  </a:lnTo>
                  <a:lnTo>
                    <a:pt x="1478" y="2352"/>
                  </a:lnTo>
                  <a:lnTo>
                    <a:pt x="1479" y="2317"/>
                  </a:lnTo>
                  <a:lnTo>
                    <a:pt x="1481" y="2283"/>
                  </a:lnTo>
                  <a:lnTo>
                    <a:pt x="1483" y="2248"/>
                  </a:lnTo>
                  <a:lnTo>
                    <a:pt x="1487" y="2215"/>
                  </a:lnTo>
                  <a:lnTo>
                    <a:pt x="1490" y="2181"/>
                  </a:lnTo>
                  <a:lnTo>
                    <a:pt x="1501" y="2114"/>
                  </a:lnTo>
                  <a:lnTo>
                    <a:pt x="1514" y="2047"/>
                  </a:lnTo>
                  <a:lnTo>
                    <a:pt x="1529" y="1981"/>
                  </a:lnTo>
                  <a:lnTo>
                    <a:pt x="1546" y="1916"/>
                  </a:lnTo>
                  <a:lnTo>
                    <a:pt x="1566" y="1851"/>
                  </a:lnTo>
                  <a:lnTo>
                    <a:pt x="1589" y="1787"/>
                  </a:lnTo>
                  <a:lnTo>
                    <a:pt x="1613" y="1723"/>
                  </a:lnTo>
                  <a:lnTo>
                    <a:pt x="1640" y="1661"/>
                  </a:lnTo>
                  <a:lnTo>
                    <a:pt x="1669" y="1598"/>
                  </a:lnTo>
                  <a:lnTo>
                    <a:pt x="1700" y="1538"/>
                  </a:lnTo>
                  <a:lnTo>
                    <a:pt x="1733" y="1478"/>
                  </a:lnTo>
                  <a:lnTo>
                    <a:pt x="1766" y="1417"/>
                  </a:lnTo>
                  <a:lnTo>
                    <a:pt x="1802" y="1359"/>
                  </a:lnTo>
                  <a:lnTo>
                    <a:pt x="1840" y="1301"/>
                  </a:lnTo>
                  <a:lnTo>
                    <a:pt x="1879" y="1245"/>
                  </a:lnTo>
                  <a:lnTo>
                    <a:pt x="1919" y="1190"/>
                  </a:lnTo>
                  <a:lnTo>
                    <a:pt x="1961" y="1136"/>
                  </a:lnTo>
                  <a:lnTo>
                    <a:pt x="2004" y="1081"/>
                  </a:lnTo>
                  <a:lnTo>
                    <a:pt x="2048" y="1029"/>
                  </a:lnTo>
                  <a:lnTo>
                    <a:pt x="1664" y="1029"/>
                  </a:lnTo>
                  <a:lnTo>
                    <a:pt x="1625" y="1075"/>
                  </a:lnTo>
                  <a:lnTo>
                    <a:pt x="1587" y="1123"/>
                  </a:lnTo>
                  <a:lnTo>
                    <a:pt x="1548" y="1170"/>
                  </a:lnTo>
                  <a:lnTo>
                    <a:pt x="1512" y="1217"/>
                  </a:lnTo>
                  <a:lnTo>
                    <a:pt x="1478" y="1265"/>
                  </a:lnTo>
                  <a:lnTo>
                    <a:pt x="1444" y="1313"/>
                  </a:lnTo>
                  <a:lnTo>
                    <a:pt x="1410" y="1362"/>
                  </a:lnTo>
                  <a:lnTo>
                    <a:pt x="1380" y="1410"/>
                  </a:lnTo>
                  <a:lnTo>
                    <a:pt x="1350" y="1460"/>
                  </a:lnTo>
                  <a:lnTo>
                    <a:pt x="1322" y="1510"/>
                  </a:lnTo>
                  <a:lnTo>
                    <a:pt x="1296" y="1560"/>
                  </a:lnTo>
                  <a:lnTo>
                    <a:pt x="1270" y="1611"/>
                  </a:lnTo>
                  <a:lnTo>
                    <a:pt x="1247" y="1662"/>
                  </a:lnTo>
                  <a:lnTo>
                    <a:pt x="1225" y="1713"/>
                  </a:lnTo>
                  <a:lnTo>
                    <a:pt x="1205" y="1765"/>
                  </a:lnTo>
                  <a:lnTo>
                    <a:pt x="1188" y="1817"/>
                  </a:lnTo>
                  <a:lnTo>
                    <a:pt x="1172" y="1869"/>
                  </a:lnTo>
                  <a:lnTo>
                    <a:pt x="1158" y="1923"/>
                  </a:lnTo>
                  <a:lnTo>
                    <a:pt x="1145" y="1977"/>
                  </a:lnTo>
                  <a:lnTo>
                    <a:pt x="1136" y="2030"/>
                  </a:lnTo>
                  <a:lnTo>
                    <a:pt x="1128" y="2086"/>
                  </a:lnTo>
                  <a:lnTo>
                    <a:pt x="1122" y="2141"/>
                  </a:lnTo>
                  <a:lnTo>
                    <a:pt x="1118" y="2197"/>
                  </a:lnTo>
                  <a:lnTo>
                    <a:pt x="1117" y="2253"/>
                  </a:lnTo>
                  <a:lnTo>
                    <a:pt x="1120" y="2310"/>
                  </a:lnTo>
                  <a:lnTo>
                    <a:pt x="1123" y="2368"/>
                  </a:lnTo>
                  <a:lnTo>
                    <a:pt x="1129" y="2426"/>
                  </a:lnTo>
                  <a:lnTo>
                    <a:pt x="1138" y="2485"/>
                  </a:lnTo>
                  <a:lnTo>
                    <a:pt x="1150" y="2544"/>
                  </a:lnTo>
                  <a:lnTo>
                    <a:pt x="1164" y="2604"/>
                  </a:lnTo>
                  <a:lnTo>
                    <a:pt x="1181" y="2664"/>
                  </a:lnTo>
                  <a:lnTo>
                    <a:pt x="1201" y="2726"/>
                  </a:lnTo>
                  <a:lnTo>
                    <a:pt x="858" y="2726"/>
                  </a:lnTo>
                  <a:lnTo>
                    <a:pt x="839" y="2688"/>
                  </a:lnTo>
                  <a:lnTo>
                    <a:pt x="823" y="2649"/>
                  </a:lnTo>
                  <a:lnTo>
                    <a:pt x="808" y="2610"/>
                  </a:lnTo>
                  <a:lnTo>
                    <a:pt x="795" y="2571"/>
                  </a:lnTo>
                  <a:lnTo>
                    <a:pt x="783" y="2530"/>
                  </a:lnTo>
                  <a:lnTo>
                    <a:pt x="774" y="2488"/>
                  </a:lnTo>
                  <a:lnTo>
                    <a:pt x="767" y="2445"/>
                  </a:lnTo>
                  <a:lnTo>
                    <a:pt x="761" y="2401"/>
                  </a:lnTo>
                  <a:lnTo>
                    <a:pt x="758" y="2357"/>
                  </a:lnTo>
                  <a:lnTo>
                    <a:pt x="756" y="2312"/>
                  </a:lnTo>
                  <a:lnTo>
                    <a:pt x="757" y="2266"/>
                  </a:lnTo>
                  <a:lnTo>
                    <a:pt x="758" y="2218"/>
                  </a:lnTo>
                  <a:lnTo>
                    <a:pt x="763" y="2170"/>
                  </a:lnTo>
                  <a:lnTo>
                    <a:pt x="768" y="2121"/>
                  </a:lnTo>
                  <a:lnTo>
                    <a:pt x="776" y="2070"/>
                  </a:lnTo>
                  <a:lnTo>
                    <a:pt x="787" y="2019"/>
                  </a:lnTo>
                  <a:lnTo>
                    <a:pt x="798" y="1966"/>
                  </a:lnTo>
                  <a:lnTo>
                    <a:pt x="814" y="1912"/>
                  </a:lnTo>
                  <a:lnTo>
                    <a:pt x="830" y="1858"/>
                  </a:lnTo>
                  <a:lnTo>
                    <a:pt x="847" y="1801"/>
                  </a:lnTo>
                  <a:lnTo>
                    <a:pt x="868" y="1744"/>
                  </a:lnTo>
                  <a:lnTo>
                    <a:pt x="891" y="1686"/>
                  </a:lnTo>
                  <a:lnTo>
                    <a:pt x="916" y="1626"/>
                  </a:lnTo>
                  <a:lnTo>
                    <a:pt x="943" y="1565"/>
                  </a:lnTo>
                  <a:lnTo>
                    <a:pt x="972" y="1503"/>
                  </a:lnTo>
                  <a:lnTo>
                    <a:pt x="1004" y="1439"/>
                  </a:lnTo>
                  <a:lnTo>
                    <a:pt x="1037" y="1374"/>
                  </a:lnTo>
                  <a:lnTo>
                    <a:pt x="1073" y="1308"/>
                  </a:lnTo>
                  <a:lnTo>
                    <a:pt x="1111" y="1241"/>
                  </a:lnTo>
                  <a:lnTo>
                    <a:pt x="1152" y="1172"/>
                  </a:lnTo>
                  <a:lnTo>
                    <a:pt x="1195" y="1101"/>
                  </a:lnTo>
                  <a:lnTo>
                    <a:pt x="1241" y="1029"/>
                  </a:lnTo>
                  <a:lnTo>
                    <a:pt x="89" y="1029"/>
                  </a:lnTo>
                  <a:lnTo>
                    <a:pt x="89" y="746"/>
                  </a:lnTo>
                  <a:lnTo>
                    <a:pt x="1293" y="707"/>
                  </a:lnTo>
                  <a:lnTo>
                    <a:pt x="1290" y="686"/>
                  </a:lnTo>
                  <a:lnTo>
                    <a:pt x="1286" y="666"/>
                  </a:lnTo>
                  <a:lnTo>
                    <a:pt x="1283" y="626"/>
                  </a:lnTo>
                  <a:lnTo>
                    <a:pt x="1282" y="585"/>
                  </a:lnTo>
                  <a:lnTo>
                    <a:pt x="1281" y="545"/>
                  </a:lnTo>
                  <a:lnTo>
                    <a:pt x="1279" y="504"/>
                  </a:lnTo>
                  <a:lnTo>
                    <a:pt x="1277" y="465"/>
                  </a:lnTo>
                  <a:lnTo>
                    <a:pt x="1274" y="424"/>
                  </a:lnTo>
                  <a:lnTo>
                    <a:pt x="1271" y="403"/>
                  </a:lnTo>
                  <a:lnTo>
                    <a:pt x="1268" y="383"/>
                  </a:lnTo>
                  <a:lnTo>
                    <a:pt x="89" y="383"/>
                  </a:lnTo>
                  <a:lnTo>
                    <a:pt x="89" y="39"/>
                  </a:lnTo>
                  <a:lnTo>
                    <a:pt x="8126" y="0"/>
                  </a:lnTo>
                  <a:close/>
                  <a:moveTo>
                    <a:pt x="1601" y="368"/>
                  </a:moveTo>
                  <a:lnTo>
                    <a:pt x="1601" y="368"/>
                  </a:lnTo>
                  <a:lnTo>
                    <a:pt x="1599" y="368"/>
                  </a:lnTo>
                  <a:lnTo>
                    <a:pt x="1598" y="371"/>
                  </a:lnTo>
                  <a:lnTo>
                    <a:pt x="1597" y="380"/>
                  </a:lnTo>
                  <a:lnTo>
                    <a:pt x="1597" y="395"/>
                  </a:lnTo>
                  <a:lnTo>
                    <a:pt x="1598" y="415"/>
                  </a:lnTo>
                  <a:lnTo>
                    <a:pt x="1604" y="465"/>
                  </a:lnTo>
                  <a:lnTo>
                    <a:pt x="1613" y="524"/>
                  </a:lnTo>
                  <a:lnTo>
                    <a:pt x="1632" y="635"/>
                  </a:lnTo>
                  <a:lnTo>
                    <a:pt x="1641" y="689"/>
                  </a:lnTo>
                  <a:lnTo>
                    <a:pt x="2028" y="684"/>
                  </a:lnTo>
                  <a:lnTo>
                    <a:pt x="1984" y="353"/>
                  </a:lnTo>
                  <a:lnTo>
                    <a:pt x="1601" y="368"/>
                  </a:lnTo>
                  <a:close/>
                  <a:moveTo>
                    <a:pt x="2337" y="345"/>
                  </a:moveTo>
                  <a:lnTo>
                    <a:pt x="2337" y="345"/>
                  </a:lnTo>
                  <a:lnTo>
                    <a:pt x="2332" y="349"/>
                  </a:lnTo>
                  <a:lnTo>
                    <a:pt x="2328" y="353"/>
                  </a:lnTo>
                  <a:lnTo>
                    <a:pt x="2325" y="360"/>
                  </a:lnTo>
                  <a:lnTo>
                    <a:pt x="2322" y="368"/>
                  </a:lnTo>
                  <a:lnTo>
                    <a:pt x="2319" y="379"/>
                  </a:lnTo>
                  <a:lnTo>
                    <a:pt x="2317" y="389"/>
                  </a:lnTo>
                  <a:lnTo>
                    <a:pt x="2315" y="415"/>
                  </a:lnTo>
                  <a:lnTo>
                    <a:pt x="2313" y="445"/>
                  </a:lnTo>
                  <a:lnTo>
                    <a:pt x="2313" y="476"/>
                  </a:lnTo>
                  <a:lnTo>
                    <a:pt x="2316" y="510"/>
                  </a:lnTo>
                  <a:lnTo>
                    <a:pt x="2318" y="545"/>
                  </a:lnTo>
                  <a:lnTo>
                    <a:pt x="2323" y="578"/>
                  </a:lnTo>
                  <a:lnTo>
                    <a:pt x="2327" y="612"/>
                  </a:lnTo>
                  <a:lnTo>
                    <a:pt x="2332" y="642"/>
                  </a:lnTo>
                  <a:lnTo>
                    <a:pt x="2338" y="669"/>
                  </a:lnTo>
                  <a:lnTo>
                    <a:pt x="2342" y="692"/>
                  </a:lnTo>
                  <a:lnTo>
                    <a:pt x="2348" y="709"/>
                  </a:lnTo>
                  <a:lnTo>
                    <a:pt x="2352" y="716"/>
                  </a:lnTo>
                  <a:lnTo>
                    <a:pt x="2354" y="721"/>
                  </a:lnTo>
                  <a:lnTo>
                    <a:pt x="2356" y="723"/>
                  </a:lnTo>
                  <a:lnTo>
                    <a:pt x="2359" y="724"/>
                  </a:lnTo>
                  <a:lnTo>
                    <a:pt x="2747" y="722"/>
                  </a:lnTo>
                  <a:lnTo>
                    <a:pt x="2749" y="676"/>
                  </a:lnTo>
                  <a:lnTo>
                    <a:pt x="2750" y="633"/>
                  </a:lnTo>
                  <a:lnTo>
                    <a:pt x="2749" y="593"/>
                  </a:lnTo>
                  <a:lnTo>
                    <a:pt x="2748" y="557"/>
                  </a:lnTo>
                  <a:lnTo>
                    <a:pt x="2746" y="525"/>
                  </a:lnTo>
                  <a:lnTo>
                    <a:pt x="2742" y="495"/>
                  </a:lnTo>
                  <a:lnTo>
                    <a:pt x="2738" y="468"/>
                  </a:lnTo>
                  <a:lnTo>
                    <a:pt x="2733" y="444"/>
                  </a:lnTo>
                  <a:lnTo>
                    <a:pt x="2727" y="422"/>
                  </a:lnTo>
                  <a:lnTo>
                    <a:pt x="2721" y="403"/>
                  </a:lnTo>
                  <a:lnTo>
                    <a:pt x="2714" y="386"/>
                  </a:lnTo>
                  <a:lnTo>
                    <a:pt x="2707" y="371"/>
                  </a:lnTo>
                  <a:lnTo>
                    <a:pt x="2701" y="358"/>
                  </a:lnTo>
                  <a:lnTo>
                    <a:pt x="2694" y="348"/>
                  </a:lnTo>
                  <a:lnTo>
                    <a:pt x="2687" y="338"/>
                  </a:lnTo>
                  <a:lnTo>
                    <a:pt x="2679" y="330"/>
                  </a:lnTo>
                  <a:lnTo>
                    <a:pt x="2337" y="345"/>
                  </a:lnTo>
                  <a:close/>
                  <a:moveTo>
                    <a:pt x="2371" y="1070"/>
                  </a:moveTo>
                  <a:lnTo>
                    <a:pt x="2371" y="1070"/>
                  </a:lnTo>
                  <a:lnTo>
                    <a:pt x="2349" y="1110"/>
                  </a:lnTo>
                  <a:lnTo>
                    <a:pt x="2324" y="1152"/>
                  </a:lnTo>
                  <a:lnTo>
                    <a:pt x="2295" y="1196"/>
                  </a:lnTo>
                  <a:lnTo>
                    <a:pt x="2264" y="1241"/>
                  </a:lnTo>
                  <a:lnTo>
                    <a:pt x="2196" y="1337"/>
                  </a:lnTo>
                  <a:lnTo>
                    <a:pt x="2124" y="1438"/>
                  </a:lnTo>
                  <a:lnTo>
                    <a:pt x="2087" y="1490"/>
                  </a:lnTo>
                  <a:lnTo>
                    <a:pt x="2051" y="1543"/>
                  </a:lnTo>
                  <a:lnTo>
                    <a:pt x="2016" y="1597"/>
                  </a:lnTo>
                  <a:lnTo>
                    <a:pt x="1981" y="1651"/>
                  </a:lnTo>
                  <a:lnTo>
                    <a:pt x="1948" y="1707"/>
                  </a:lnTo>
                  <a:lnTo>
                    <a:pt x="1917" y="1764"/>
                  </a:lnTo>
                  <a:lnTo>
                    <a:pt x="1889" y="1821"/>
                  </a:lnTo>
                  <a:lnTo>
                    <a:pt x="1876" y="1850"/>
                  </a:lnTo>
                  <a:lnTo>
                    <a:pt x="1864" y="1877"/>
                  </a:lnTo>
                  <a:lnTo>
                    <a:pt x="1850" y="1912"/>
                  </a:lnTo>
                  <a:lnTo>
                    <a:pt x="1837" y="1948"/>
                  </a:lnTo>
                  <a:lnTo>
                    <a:pt x="1827" y="1983"/>
                  </a:lnTo>
                  <a:lnTo>
                    <a:pt x="1816" y="2019"/>
                  </a:lnTo>
                  <a:lnTo>
                    <a:pt x="1808" y="2056"/>
                  </a:lnTo>
                  <a:lnTo>
                    <a:pt x="1800" y="2092"/>
                  </a:lnTo>
                  <a:lnTo>
                    <a:pt x="1794" y="2129"/>
                  </a:lnTo>
                  <a:lnTo>
                    <a:pt x="1789" y="2166"/>
                  </a:lnTo>
                  <a:lnTo>
                    <a:pt x="1786" y="2203"/>
                  </a:lnTo>
                  <a:lnTo>
                    <a:pt x="1784" y="2240"/>
                  </a:lnTo>
                  <a:lnTo>
                    <a:pt x="1783" y="2279"/>
                  </a:lnTo>
                  <a:lnTo>
                    <a:pt x="1783" y="2316"/>
                  </a:lnTo>
                  <a:lnTo>
                    <a:pt x="1785" y="2354"/>
                  </a:lnTo>
                  <a:lnTo>
                    <a:pt x="1787" y="2392"/>
                  </a:lnTo>
                  <a:lnTo>
                    <a:pt x="1792" y="2430"/>
                  </a:lnTo>
                  <a:lnTo>
                    <a:pt x="1798" y="2467"/>
                  </a:lnTo>
                  <a:lnTo>
                    <a:pt x="1805" y="2506"/>
                  </a:lnTo>
                  <a:lnTo>
                    <a:pt x="1814" y="2544"/>
                  </a:lnTo>
                  <a:lnTo>
                    <a:pt x="1823" y="2582"/>
                  </a:lnTo>
                  <a:lnTo>
                    <a:pt x="1835" y="2620"/>
                  </a:lnTo>
                  <a:lnTo>
                    <a:pt x="1847" y="2659"/>
                  </a:lnTo>
                  <a:lnTo>
                    <a:pt x="1863" y="2697"/>
                  </a:lnTo>
                  <a:lnTo>
                    <a:pt x="1878" y="2735"/>
                  </a:lnTo>
                  <a:lnTo>
                    <a:pt x="1895" y="2773"/>
                  </a:lnTo>
                  <a:lnTo>
                    <a:pt x="1915" y="2811"/>
                  </a:lnTo>
                  <a:lnTo>
                    <a:pt x="1934" y="2849"/>
                  </a:lnTo>
                  <a:lnTo>
                    <a:pt x="1956" y="2886"/>
                  </a:lnTo>
                  <a:lnTo>
                    <a:pt x="1980" y="2923"/>
                  </a:lnTo>
                  <a:lnTo>
                    <a:pt x="2004" y="2960"/>
                  </a:lnTo>
                  <a:lnTo>
                    <a:pt x="2031" y="2996"/>
                  </a:lnTo>
                  <a:lnTo>
                    <a:pt x="2058" y="3033"/>
                  </a:lnTo>
                  <a:lnTo>
                    <a:pt x="2089" y="3069"/>
                  </a:lnTo>
                  <a:lnTo>
                    <a:pt x="2412" y="3069"/>
                  </a:lnTo>
                  <a:lnTo>
                    <a:pt x="2389" y="3038"/>
                  </a:lnTo>
                  <a:lnTo>
                    <a:pt x="2367" y="3005"/>
                  </a:lnTo>
                  <a:lnTo>
                    <a:pt x="2345" y="2972"/>
                  </a:lnTo>
                  <a:lnTo>
                    <a:pt x="2324" y="2938"/>
                  </a:lnTo>
                  <a:lnTo>
                    <a:pt x="2304" y="2902"/>
                  </a:lnTo>
                  <a:lnTo>
                    <a:pt x="2284" y="2866"/>
                  </a:lnTo>
                  <a:lnTo>
                    <a:pt x="2266" y="2830"/>
                  </a:lnTo>
                  <a:lnTo>
                    <a:pt x="2248" y="2793"/>
                  </a:lnTo>
                  <a:lnTo>
                    <a:pt x="2232" y="2755"/>
                  </a:lnTo>
                  <a:lnTo>
                    <a:pt x="2217" y="2717"/>
                  </a:lnTo>
                  <a:lnTo>
                    <a:pt x="2203" y="2678"/>
                  </a:lnTo>
                  <a:lnTo>
                    <a:pt x="2189" y="2639"/>
                  </a:lnTo>
                  <a:lnTo>
                    <a:pt x="2178" y="2600"/>
                  </a:lnTo>
                  <a:lnTo>
                    <a:pt x="2167" y="2560"/>
                  </a:lnTo>
                  <a:lnTo>
                    <a:pt x="2157" y="2520"/>
                  </a:lnTo>
                  <a:lnTo>
                    <a:pt x="2149" y="2480"/>
                  </a:lnTo>
                  <a:lnTo>
                    <a:pt x="2143" y="2440"/>
                  </a:lnTo>
                  <a:lnTo>
                    <a:pt x="2137" y="2399"/>
                  </a:lnTo>
                  <a:lnTo>
                    <a:pt x="2133" y="2360"/>
                  </a:lnTo>
                  <a:lnTo>
                    <a:pt x="2130" y="2319"/>
                  </a:lnTo>
                  <a:lnTo>
                    <a:pt x="2129" y="2280"/>
                  </a:lnTo>
                  <a:lnTo>
                    <a:pt x="2130" y="2239"/>
                  </a:lnTo>
                  <a:lnTo>
                    <a:pt x="2133" y="2200"/>
                  </a:lnTo>
                  <a:lnTo>
                    <a:pt x="2136" y="2161"/>
                  </a:lnTo>
                  <a:lnTo>
                    <a:pt x="2142" y="2123"/>
                  </a:lnTo>
                  <a:lnTo>
                    <a:pt x="2149" y="2085"/>
                  </a:lnTo>
                  <a:lnTo>
                    <a:pt x="2158" y="2047"/>
                  </a:lnTo>
                  <a:lnTo>
                    <a:pt x="2170" y="2010"/>
                  </a:lnTo>
                  <a:lnTo>
                    <a:pt x="2182" y="1974"/>
                  </a:lnTo>
                  <a:lnTo>
                    <a:pt x="2197" y="1938"/>
                  </a:lnTo>
                  <a:lnTo>
                    <a:pt x="2214" y="1903"/>
                  </a:lnTo>
                  <a:lnTo>
                    <a:pt x="2232" y="1869"/>
                  </a:lnTo>
                  <a:lnTo>
                    <a:pt x="2260" y="1823"/>
                  </a:lnTo>
                  <a:lnTo>
                    <a:pt x="2289" y="1778"/>
                  </a:lnTo>
                  <a:lnTo>
                    <a:pt x="2345" y="1690"/>
                  </a:lnTo>
                  <a:lnTo>
                    <a:pt x="2403" y="1603"/>
                  </a:lnTo>
                  <a:lnTo>
                    <a:pt x="2461" y="1512"/>
                  </a:lnTo>
                  <a:lnTo>
                    <a:pt x="2521" y="1417"/>
                  </a:lnTo>
                  <a:lnTo>
                    <a:pt x="2552" y="1367"/>
                  </a:lnTo>
                  <a:lnTo>
                    <a:pt x="2583" y="1314"/>
                  </a:lnTo>
                  <a:lnTo>
                    <a:pt x="2615" y="1259"/>
                  </a:lnTo>
                  <a:lnTo>
                    <a:pt x="2648" y="1199"/>
                  </a:lnTo>
                  <a:lnTo>
                    <a:pt x="2681" y="1137"/>
                  </a:lnTo>
                  <a:lnTo>
                    <a:pt x="2714" y="1070"/>
                  </a:lnTo>
                  <a:lnTo>
                    <a:pt x="2677" y="1068"/>
                  </a:lnTo>
                  <a:lnTo>
                    <a:pt x="2634" y="1068"/>
                  </a:lnTo>
                  <a:lnTo>
                    <a:pt x="2543" y="1070"/>
                  </a:lnTo>
                  <a:lnTo>
                    <a:pt x="2451" y="1072"/>
                  </a:lnTo>
                  <a:lnTo>
                    <a:pt x="2410" y="1072"/>
                  </a:lnTo>
                  <a:lnTo>
                    <a:pt x="2371" y="1070"/>
                  </a:lnTo>
                  <a:close/>
                  <a:moveTo>
                    <a:pt x="350" y="3378"/>
                  </a:moveTo>
                  <a:lnTo>
                    <a:pt x="350" y="3378"/>
                  </a:lnTo>
                  <a:lnTo>
                    <a:pt x="350" y="3411"/>
                  </a:lnTo>
                  <a:lnTo>
                    <a:pt x="352" y="3447"/>
                  </a:lnTo>
                  <a:lnTo>
                    <a:pt x="355" y="3486"/>
                  </a:lnTo>
                  <a:lnTo>
                    <a:pt x="359" y="3527"/>
                  </a:lnTo>
                  <a:lnTo>
                    <a:pt x="365" y="3571"/>
                  </a:lnTo>
                  <a:lnTo>
                    <a:pt x="372" y="3616"/>
                  </a:lnTo>
                  <a:lnTo>
                    <a:pt x="379" y="3662"/>
                  </a:lnTo>
                  <a:lnTo>
                    <a:pt x="388" y="3711"/>
                  </a:lnTo>
                  <a:lnTo>
                    <a:pt x="399" y="3760"/>
                  </a:lnTo>
                  <a:lnTo>
                    <a:pt x="409" y="3810"/>
                  </a:lnTo>
                  <a:lnTo>
                    <a:pt x="422" y="3859"/>
                  </a:lnTo>
                  <a:lnTo>
                    <a:pt x="435" y="3909"/>
                  </a:lnTo>
                  <a:lnTo>
                    <a:pt x="448" y="3958"/>
                  </a:lnTo>
                  <a:lnTo>
                    <a:pt x="464" y="4007"/>
                  </a:lnTo>
                  <a:lnTo>
                    <a:pt x="479" y="4053"/>
                  </a:lnTo>
                  <a:lnTo>
                    <a:pt x="495" y="4098"/>
                  </a:lnTo>
                  <a:lnTo>
                    <a:pt x="594" y="4098"/>
                  </a:lnTo>
                  <a:lnTo>
                    <a:pt x="594" y="3775"/>
                  </a:lnTo>
                  <a:lnTo>
                    <a:pt x="1019" y="3775"/>
                  </a:lnTo>
                  <a:lnTo>
                    <a:pt x="1019" y="4058"/>
                  </a:lnTo>
                  <a:lnTo>
                    <a:pt x="881" y="4063"/>
                  </a:lnTo>
                  <a:lnTo>
                    <a:pt x="881" y="3905"/>
                  </a:lnTo>
                  <a:lnTo>
                    <a:pt x="716" y="3905"/>
                  </a:lnTo>
                  <a:lnTo>
                    <a:pt x="716" y="4200"/>
                  </a:lnTo>
                  <a:lnTo>
                    <a:pt x="1180" y="4200"/>
                  </a:lnTo>
                  <a:lnTo>
                    <a:pt x="1180" y="3775"/>
                  </a:lnTo>
                  <a:lnTo>
                    <a:pt x="1927" y="3775"/>
                  </a:lnTo>
                  <a:lnTo>
                    <a:pt x="1927" y="4339"/>
                  </a:lnTo>
                  <a:lnTo>
                    <a:pt x="1502" y="4339"/>
                  </a:lnTo>
                  <a:lnTo>
                    <a:pt x="1502" y="4066"/>
                  </a:lnTo>
                  <a:lnTo>
                    <a:pt x="1642" y="4066"/>
                  </a:lnTo>
                  <a:lnTo>
                    <a:pt x="1642" y="4199"/>
                  </a:lnTo>
                  <a:lnTo>
                    <a:pt x="1793" y="4183"/>
                  </a:lnTo>
                  <a:lnTo>
                    <a:pt x="1793" y="3915"/>
                  </a:lnTo>
                  <a:lnTo>
                    <a:pt x="1340" y="3915"/>
                  </a:lnTo>
                  <a:lnTo>
                    <a:pt x="1340" y="4343"/>
                  </a:lnTo>
                  <a:lnTo>
                    <a:pt x="652" y="4343"/>
                  </a:lnTo>
                  <a:lnTo>
                    <a:pt x="679" y="4413"/>
                  </a:lnTo>
                  <a:lnTo>
                    <a:pt x="707" y="4482"/>
                  </a:lnTo>
                  <a:lnTo>
                    <a:pt x="737" y="4550"/>
                  </a:lnTo>
                  <a:lnTo>
                    <a:pt x="768" y="4619"/>
                  </a:lnTo>
                  <a:lnTo>
                    <a:pt x="802" y="4685"/>
                  </a:lnTo>
                  <a:lnTo>
                    <a:pt x="836" y="4751"/>
                  </a:lnTo>
                  <a:lnTo>
                    <a:pt x="873" y="4817"/>
                  </a:lnTo>
                  <a:lnTo>
                    <a:pt x="911" y="4881"/>
                  </a:lnTo>
                  <a:lnTo>
                    <a:pt x="950" y="4944"/>
                  </a:lnTo>
                  <a:lnTo>
                    <a:pt x="991" y="5007"/>
                  </a:lnTo>
                  <a:lnTo>
                    <a:pt x="1034" y="5068"/>
                  </a:lnTo>
                  <a:lnTo>
                    <a:pt x="1079" y="5129"/>
                  </a:lnTo>
                  <a:lnTo>
                    <a:pt x="1125" y="5188"/>
                  </a:lnTo>
                  <a:lnTo>
                    <a:pt x="1173" y="5247"/>
                  </a:lnTo>
                  <a:lnTo>
                    <a:pt x="1223" y="5304"/>
                  </a:lnTo>
                  <a:lnTo>
                    <a:pt x="1275" y="5360"/>
                  </a:lnTo>
                  <a:lnTo>
                    <a:pt x="1328" y="5416"/>
                  </a:lnTo>
                  <a:lnTo>
                    <a:pt x="1383" y="5471"/>
                  </a:lnTo>
                  <a:lnTo>
                    <a:pt x="1439" y="5523"/>
                  </a:lnTo>
                  <a:lnTo>
                    <a:pt x="1499" y="5575"/>
                  </a:lnTo>
                  <a:lnTo>
                    <a:pt x="1559" y="5626"/>
                  </a:lnTo>
                  <a:lnTo>
                    <a:pt x="1620" y="5675"/>
                  </a:lnTo>
                  <a:lnTo>
                    <a:pt x="1684" y="5723"/>
                  </a:lnTo>
                  <a:lnTo>
                    <a:pt x="1750" y="5770"/>
                  </a:lnTo>
                  <a:lnTo>
                    <a:pt x="1817" y="5816"/>
                  </a:lnTo>
                  <a:lnTo>
                    <a:pt x="1887" y="5860"/>
                  </a:lnTo>
                  <a:lnTo>
                    <a:pt x="1958" y="5903"/>
                  </a:lnTo>
                  <a:lnTo>
                    <a:pt x="2031" y="5943"/>
                  </a:lnTo>
                  <a:lnTo>
                    <a:pt x="2106" y="5984"/>
                  </a:lnTo>
                  <a:lnTo>
                    <a:pt x="2182" y="6022"/>
                  </a:lnTo>
                  <a:lnTo>
                    <a:pt x="2261" y="6059"/>
                  </a:lnTo>
                  <a:lnTo>
                    <a:pt x="2341" y="6095"/>
                  </a:lnTo>
                  <a:lnTo>
                    <a:pt x="2341" y="6424"/>
                  </a:lnTo>
                  <a:lnTo>
                    <a:pt x="4889" y="6424"/>
                  </a:lnTo>
                  <a:lnTo>
                    <a:pt x="4889" y="6117"/>
                  </a:lnTo>
                  <a:lnTo>
                    <a:pt x="4961" y="6074"/>
                  </a:lnTo>
                  <a:lnTo>
                    <a:pt x="5031" y="6032"/>
                  </a:lnTo>
                  <a:lnTo>
                    <a:pt x="5101" y="5987"/>
                  </a:lnTo>
                  <a:lnTo>
                    <a:pt x="5171" y="5942"/>
                  </a:lnTo>
                  <a:lnTo>
                    <a:pt x="5238" y="5897"/>
                  </a:lnTo>
                  <a:lnTo>
                    <a:pt x="5304" y="5852"/>
                  </a:lnTo>
                  <a:lnTo>
                    <a:pt x="5369" y="5806"/>
                  </a:lnTo>
                  <a:lnTo>
                    <a:pt x="5432" y="5759"/>
                  </a:lnTo>
                  <a:lnTo>
                    <a:pt x="5496" y="5712"/>
                  </a:lnTo>
                  <a:lnTo>
                    <a:pt x="5558" y="5663"/>
                  </a:lnTo>
                  <a:lnTo>
                    <a:pt x="5618" y="5614"/>
                  </a:lnTo>
                  <a:lnTo>
                    <a:pt x="5677" y="5564"/>
                  </a:lnTo>
                  <a:lnTo>
                    <a:pt x="5734" y="5515"/>
                  </a:lnTo>
                  <a:lnTo>
                    <a:pt x="5791" y="5464"/>
                  </a:lnTo>
                  <a:lnTo>
                    <a:pt x="5846" y="5411"/>
                  </a:lnTo>
                  <a:lnTo>
                    <a:pt x="5901" y="5358"/>
                  </a:lnTo>
                  <a:lnTo>
                    <a:pt x="5953" y="5305"/>
                  </a:lnTo>
                  <a:lnTo>
                    <a:pt x="6005" y="5250"/>
                  </a:lnTo>
                  <a:lnTo>
                    <a:pt x="6055" y="5195"/>
                  </a:lnTo>
                  <a:lnTo>
                    <a:pt x="6105" y="5139"/>
                  </a:lnTo>
                  <a:lnTo>
                    <a:pt x="6152" y="5082"/>
                  </a:lnTo>
                  <a:lnTo>
                    <a:pt x="6199" y="5023"/>
                  </a:lnTo>
                  <a:lnTo>
                    <a:pt x="6244" y="4964"/>
                  </a:lnTo>
                  <a:lnTo>
                    <a:pt x="6288" y="4904"/>
                  </a:lnTo>
                  <a:lnTo>
                    <a:pt x="6331" y="4842"/>
                  </a:lnTo>
                  <a:lnTo>
                    <a:pt x="6371" y="4780"/>
                  </a:lnTo>
                  <a:lnTo>
                    <a:pt x="6412" y="4716"/>
                  </a:lnTo>
                  <a:lnTo>
                    <a:pt x="6450" y="4652"/>
                  </a:lnTo>
                  <a:lnTo>
                    <a:pt x="6487" y="4586"/>
                  </a:lnTo>
                  <a:lnTo>
                    <a:pt x="6523" y="4519"/>
                  </a:lnTo>
                  <a:lnTo>
                    <a:pt x="6558" y="4451"/>
                  </a:lnTo>
                  <a:lnTo>
                    <a:pt x="6592" y="4381"/>
                  </a:lnTo>
                  <a:lnTo>
                    <a:pt x="6208" y="4381"/>
                  </a:lnTo>
                  <a:lnTo>
                    <a:pt x="6208" y="4067"/>
                  </a:lnTo>
                  <a:lnTo>
                    <a:pt x="6330" y="4058"/>
                  </a:lnTo>
                  <a:lnTo>
                    <a:pt x="6330" y="4221"/>
                  </a:lnTo>
                  <a:lnTo>
                    <a:pt x="6491" y="4221"/>
                  </a:lnTo>
                  <a:lnTo>
                    <a:pt x="6491" y="3936"/>
                  </a:lnTo>
                  <a:lnTo>
                    <a:pt x="6046" y="3936"/>
                  </a:lnTo>
                  <a:lnTo>
                    <a:pt x="6046" y="4361"/>
                  </a:lnTo>
                  <a:lnTo>
                    <a:pt x="5239" y="4361"/>
                  </a:lnTo>
                  <a:lnTo>
                    <a:pt x="5239" y="3745"/>
                  </a:lnTo>
                  <a:lnTo>
                    <a:pt x="5705" y="3745"/>
                  </a:lnTo>
                  <a:lnTo>
                    <a:pt x="5705" y="4009"/>
                  </a:lnTo>
                  <a:lnTo>
                    <a:pt x="5569" y="4011"/>
                  </a:lnTo>
                  <a:lnTo>
                    <a:pt x="5555" y="3919"/>
                  </a:lnTo>
                  <a:lnTo>
                    <a:pt x="5379" y="3919"/>
                  </a:lnTo>
                  <a:lnTo>
                    <a:pt x="5379" y="4200"/>
                  </a:lnTo>
                  <a:lnTo>
                    <a:pt x="5865" y="4200"/>
                  </a:lnTo>
                  <a:lnTo>
                    <a:pt x="5865" y="3734"/>
                  </a:lnTo>
                  <a:lnTo>
                    <a:pt x="6614" y="3734"/>
                  </a:lnTo>
                  <a:lnTo>
                    <a:pt x="6634" y="4081"/>
                  </a:lnTo>
                  <a:lnTo>
                    <a:pt x="6754" y="4081"/>
                  </a:lnTo>
                  <a:lnTo>
                    <a:pt x="6789" y="3997"/>
                  </a:lnTo>
                  <a:lnTo>
                    <a:pt x="6806" y="3954"/>
                  </a:lnTo>
                  <a:lnTo>
                    <a:pt x="6822" y="3910"/>
                  </a:lnTo>
                  <a:lnTo>
                    <a:pt x="6838" y="3865"/>
                  </a:lnTo>
                  <a:lnTo>
                    <a:pt x="6854" y="3821"/>
                  </a:lnTo>
                  <a:lnTo>
                    <a:pt x="6867" y="3775"/>
                  </a:lnTo>
                  <a:lnTo>
                    <a:pt x="6881" y="3730"/>
                  </a:lnTo>
                  <a:lnTo>
                    <a:pt x="6893" y="3684"/>
                  </a:lnTo>
                  <a:lnTo>
                    <a:pt x="6903" y="3639"/>
                  </a:lnTo>
                  <a:lnTo>
                    <a:pt x="6913" y="3594"/>
                  </a:lnTo>
                  <a:lnTo>
                    <a:pt x="6920" y="3549"/>
                  </a:lnTo>
                  <a:lnTo>
                    <a:pt x="6924" y="3506"/>
                  </a:lnTo>
                  <a:lnTo>
                    <a:pt x="6928" y="3462"/>
                  </a:lnTo>
                  <a:lnTo>
                    <a:pt x="6929" y="3420"/>
                  </a:lnTo>
                  <a:lnTo>
                    <a:pt x="6928" y="3378"/>
                  </a:lnTo>
                  <a:lnTo>
                    <a:pt x="350" y="3378"/>
                  </a:lnTo>
                  <a:close/>
                  <a:moveTo>
                    <a:pt x="4108" y="3763"/>
                  </a:moveTo>
                  <a:lnTo>
                    <a:pt x="3661" y="3763"/>
                  </a:lnTo>
                  <a:lnTo>
                    <a:pt x="3661" y="4338"/>
                  </a:lnTo>
                  <a:lnTo>
                    <a:pt x="4431" y="4338"/>
                  </a:lnTo>
                  <a:lnTo>
                    <a:pt x="4431" y="3881"/>
                  </a:lnTo>
                  <a:lnTo>
                    <a:pt x="4928" y="3881"/>
                  </a:lnTo>
                  <a:lnTo>
                    <a:pt x="4928" y="4221"/>
                  </a:lnTo>
                  <a:lnTo>
                    <a:pt x="4743" y="4221"/>
                  </a:lnTo>
                  <a:lnTo>
                    <a:pt x="4743" y="4047"/>
                  </a:lnTo>
                  <a:lnTo>
                    <a:pt x="4625" y="4058"/>
                  </a:lnTo>
                  <a:lnTo>
                    <a:pt x="4625" y="4350"/>
                  </a:lnTo>
                  <a:lnTo>
                    <a:pt x="5069" y="4350"/>
                  </a:lnTo>
                  <a:lnTo>
                    <a:pt x="5069" y="3764"/>
                  </a:lnTo>
                  <a:lnTo>
                    <a:pt x="4271" y="3764"/>
                  </a:lnTo>
                  <a:lnTo>
                    <a:pt x="4271" y="4222"/>
                  </a:lnTo>
                  <a:lnTo>
                    <a:pt x="3806" y="4222"/>
                  </a:lnTo>
                  <a:lnTo>
                    <a:pt x="3806" y="3885"/>
                  </a:lnTo>
                  <a:lnTo>
                    <a:pt x="3982" y="3895"/>
                  </a:lnTo>
                  <a:lnTo>
                    <a:pt x="3988" y="4038"/>
                  </a:lnTo>
                  <a:lnTo>
                    <a:pt x="4110" y="4038"/>
                  </a:lnTo>
                  <a:lnTo>
                    <a:pt x="4108" y="3763"/>
                  </a:lnTo>
                  <a:close/>
                  <a:moveTo>
                    <a:pt x="2561" y="3763"/>
                  </a:moveTo>
                  <a:lnTo>
                    <a:pt x="2115" y="3763"/>
                  </a:lnTo>
                  <a:lnTo>
                    <a:pt x="2115" y="4338"/>
                  </a:lnTo>
                  <a:lnTo>
                    <a:pt x="2884" y="4338"/>
                  </a:lnTo>
                  <a:lnTo>
                    <a:pt x="2884" y="3881"/>
                  </a:lnTo>
                  <a:lnTo>
                    <a:pt x="3382" y="3881"/>
                  </a:lnTo>
                  <a:lnTo>
                    <a:pt x="3382" y="4221"/>
                  </a:lnTo>
                  <a:lnTo>
                    <a:pt x="3197" y="4221"/>
                  </a:lnTo>
                  <a:lnTo>
                    <a:pt x="3197" y="4047"/>
                  </a:lnTo>
                  <a:lnTo>
                    <a:pt x="3078" y="4058"/>
                  </a:lnTo>
                  <a:lnTo>
                    <a:pt x="3078" y="4350"/>
                  </a:lnTo>
                  <a:lnTo>
                    <a:pt x="3522" y="4350"/>
                  </a:lnTo>
                  <a:lnTo>
                    <a:pt x="3522" y="3764"/>
                  </a:lnTo>
                  <a:lnTo>
                    <a:pt x="2725" y="3764"/>
                  </a:lnTo>
                  <a:lnTo>
                    <a:pt x="2725" y="4222"/>
                  </a:lnTo>
                  <a:lnTo>
                    <a:pt x="2260" y="4222"/>
                  </a:lnTo>
                  <a:lnTo>
                    <a:pt x="2260" y="3885"/>
                  </a:lnTo>
                  <a:lnTo>
                    <a:pt x="2436" y="3895"/>
                  </a:lnTo>
                  <a:lnTo>
                    <a:pt x="2442" y="4038"/>
                  </a:lnTo>
                  <a:lnTo>
                    <a:pt x="2564" y="4038"/>
                  </a:lnTo>
                  <a:lnTo>
                    <a:pt x="2561" y="3763"/>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charset="0"/>
                  <a:ea typeface="SimSun"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charset="0"/>
                  <a:ea typeface="SimSun"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charset="0"/>
                  <a:ea typeface="SimSun"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charset="0"/>
                  <a:ea typeface="SimSun"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charset="0"/>
                  <a:ea typeface="SimSun"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SimSun"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SimSun"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SimSun"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SimSun" panose="02010600030101010101" pitchFamily="2" charset="-122"/>
                  <a:cs typeface="+mn-cs"/>
                </a:defRPr>
              </a:lvl9pPr>
            </a:lstStyle>
            <a:p>
              <a:pPr algn="ctr">
                <a:defRPr/>
              </a:pPr>
              <a:endParaRPr lang="zh-CN" altLang="en-US">
                <a:solidFill>
                  <a:srgbClr val="FFFFFF"/>
                </a:solidFill>
                <a:ea typeface="Calibri" panose="020F0502020204030204" charset="0"/>
                <a:cs typeface="Calibri" panose="020F0502020204030204" charset="0"/>
              </a:endParaRPr>
            </a:p>
          </p:txBody>
        </p:sp>
        <p:sp>
          <p:nvSpPr>
            <p:cNvPr id="13" name="矩形 1"/>
            <p:cNvSpPr/>
            <p:nvPr/>
          </p:nvSpPr>
          <p:spPr>
            <a:xfrm>
              <a:off x="21898" y="3200"/>
              <a:ext cx="3693" cy="2201"/>
            </a:xfrm>
            <a:prstGeom prst="rect">
              <a:avLst/>
            </a:prstGeom>
            <a:blipFill rotWithShape="1">
              <a:blip r:embed="rId1"/>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Calibri" panose="020F0502020204030204" charset="0"/>
                <a:cs typeface="Calibri" panose="020F0502020204030204" charset="0"/>
              </a:endParaRPr>
            </a:p>
          </p:txBody>
        </p:sp>
        <p:sp>
          <p:nvSpPr>
            <p:cNvPr id="23" name="矩形 7"/>
            <p:cNvSpPr/>
            <p:nvPr/>
          </p:nvSpPr>
          <p:spPr>
            <a:xfrm>
              <a:off x="21898" y="5398"/>
              <a:ext cx="3693" cy="4187"/>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Calibri" panose="020F0502020204030204" charset="0"/>
                <a:cs typeface="Calibri" panose="020F0502020204030204" charset="0"/>
              </a:endParaRPr>
            </a:p>
          </p:txBody>
        </p:sp>
        <p:sp>
          <p:nvSpPr>
            <p:cNvPr id="28" name="文本框 22"/>
            <p:cNvSpPr txBox="1"/>
            <p:nvPr/>
          </p:nvSpPr>
          <p:spPr>
            <a:xfrm flipH="1">
              <a:off x="22258" y="7680"/>
              <a:ext cx="3140" cy="1364"/>
            </a:xfrm>
            <a:prstGeom prst="rect">
              <a:avLst/>
            </a:prstGeom>
            <a:noFill/>
            <a:ln w="9525">
              <a:noFill/>
              <a:miter/>
            </a:ln>
            <a:effectLst>
              <a:outerShdw sx="999" sy="999" algn="ctr" rotWithShape="0">
                <a:srgbClr val="000000"/>
              </a:outerShdw>
            </a:effectLst>
          </p:spPr>
          <p:txBody>
            <a:bodyPr wrap="square" anchor="t">
              <a:spAutoFit/>
            </a:bodyPr>
            <a:lstStyle/>
            <a:p>
              <a:pPr lvl="0" algn="l">
                <a:lnSpc>
                  <a:spcPct val="120000"/>
                </a:lnSpc>
              </a:pPr>
              <a:r>
                <a:rPr lang="vi-VN" altLang="zh-CN" sz="1400" dirty="0">
                  <a:solidFill>
                    <a:schemeClr val="bg1"/>
                  </a:solidFill>
                  <a:latin typeface="Calibri" panose="020F0502020204030204" charset="0"/>
                  <a:ea typeface="Calibri" panose="020F0502020204030204" charset="0"/>
                  <a:cs typeface="Calibri" panose="020F0502020204030204" charset="0"/>
                  <a:sym typeface="SimSun" panose="02010600030101010101" pitchFamily="2" charset="-122"/>
                </a:rPr>
                <a:t>Thời gian dự kiến: </a:t>
              </a:r>
              <a:r>
                <a:rPr lang="vi-VN" altLang="zh-CN" sz="1400" dirty="0">
                  <a:solidFill>
                    <a:schemeClr val="bg1"/>
                  </a:solidFill>
                  <a:latin typeface="Calibri" panose="020F0502020204030204" charset="0"/>
                  <a:ea typeface="Calibri" panose="020F0502020204030204" charset="0"/>
                  <a:cs typeface="Calibri" panose="020F0502020204030204" charset="0"/>
                  <a:sym typeface="SimSun" panose="02010600030101010101" pitchFamily="2" charset="-122"/>
                </a:rPr>
                <a:t>53h</a:t>
              </a:r>
              <a:endParaRPr lang="vi-VN" altLang="zh-CN" sz="1400" dirty="0">
                <a:solidFill>
                  <a:schemeClr val="bg1"/>
                </a:solidFill>
                <a:latin typeface="Calibri" panose="020F0502020204030204" charset="0"/>
                <a:ea typeface="Calibri" panose="020F0502020204030204" charset="0"/>
                <a:cs typeface="Calibri" panose="020F0502020204030204" charset="0"/>
                <a:sym typeface="SimSun" panose="02010600030101010101" pitchFamily="2" charset="-122"/>
              </a:endParaRPr>
            </a:p>
            <a:p>
              <a:pPr lvl="0" algn="l">
                <a:lnSpc>
                  <a:spcPct val="120000"/>
                </a:lnSpc>
              </a:pPr>
              <a:r>
                <a:rPr lang="vi-VN" altLang="zh-CN" sz="1400" dirty="0">
                  <a:solidFill>
                    <a:schemeClr val="bg1"/>
                  </a:solidFill>
                  <a:latin typeface="Calibri" panose="020F0502020204030204" charset="0"/>
                  <a:ea typeface="Calibri" panose="020F0502020204030204" charset="0"/>
                  <a:cs typeface="Calibri" panose="020F0502020204030204" charset="0"/>
                  <a:sym typeface="SimSun" panose="02010600030101010101" pitchFamily="2" charset="-122"/>
                </a:rPr>
                <a:t>Người phụ trách </a:t>
              </a:r>
              <a:r>
                <a:rPr lang="vi-VN" altLang="zh-CN" sz="1400" dirty="0">
                  <a:solidFill>
                    <a:schemeClr val="bg1"/>
                  </a:solidFill>
                  <a:latin typeface="Calibri" panose="020F0502020204030204" charset="0"/>
                  <a:ea typeface="Calibri" panose="020F0502020204030204" charset="0"/>
                  <a:cs typeface="Calibri" panose="020F0502020204030204" charset="0"/>
                  <a:sym typeface="SimSun" panose="02010600030101010101" pitchFamily="2" charset="-122"/>
                </a:rPr>
                <a:t>chính:</a:t>
              </a:r>
              <a:endParaRPr lang="vi-VN" altLang="zh-CN" sz="1400" dirty="0">
                <a:solidFill>
                  <a:schemeClr val="bg1"/>
                </a:solidFill>
                <a:latin typeface="Calibri" panose="020F0502020204030204" charset="0"/>
                <a:ea typeface="Calibri" panose="020F0502020204030204" charset="0"/>
                <a:cs typeface="Calibri" panose="020F0502020204030204" charset="0"/>
                <a:sym typeface="SimSun" panose="02010600030101010101" pitchFamily="2" charset="-122"/>
              </a:endParaRPr>
            </a:p>
            <a:p>
              <a:pPr lvl="0" algn="l">
                <a:lnSpc>
                  <a:spcPct val="120000"/>
                </a:lnSpc>
              </a:pPr>
              <a:r>
                <a:rPr lang="vi-VN" altLang="zh-CN" sz="1400" dirty="0">
                  <a:solidFill>
                    <a:schemeClr val="bg1"/>
                  </a:solidFill>
                  <a:latin typeface="Calibri" panose="020F0502020204030204" charset="0"/>
                  <a:ea typeface="Calibri" panose="020F0502020204030204" charset="0"/>
                  <a:cs typeface="Calibri" panose="020F0502020204030204" charset="0"/>
                  <a:sym typeface="SimSun" panose="02010600030101010101" pitchFamily="2" charset="-122"/>
                </a:rPr>
                <a:t>Khánh Duy, Sĩ </a:t>
              </a:r>
              <a:r>
                <a:rPr lang="vi-VN" altLang="zh-CN" sz="1400" dirty="0">
                  <a:solidFill>
                    <a:schemeClr val="bg1"/>
                  </a:solidFill>
                  <a:latin typeface="Calibri" panose="020F0502020204030204" charset="0"/>
                  <a:ea typeface="Calibri" panose="020F0502020204030204" charset="0"/>
                  <a:cs typeface="Calibri" panose="020F0502020204030204" charset="0"/>
                  <a:sym typeface="SimSun" panose="02010600030101010101" pitchFamily="2" charset="-122"/>
                </a:rPr>
                <a:t>Đức</a:t>
              </a:r>
              <a:endParaRPr lang="vi-VN" altLang="zh-CN" sz="1400" dirty="0">
                <a:solidFill>
                  <a:schemeClr val="bg1"/>
                </a:solidFill>
                <a:latin typeface="Calibri" panose="020F0502020204030204" charset="0"/>
                <a:ea typeface="Calibri" panose="020F0502020204030204" charset="0"/>
                <a:cs typeface="Calibri" panose="020F0502020204030204" charset="0"/>
                <a:sym typeface="SimSun" panose="02010600030101010101" pitchFamily="2" charset="-122"/>
              </a:endParaRPr>
            </a:p>
          </p:txBody>
        </p:sp>
        <p:sp>
          <p:nvSpPr>
            <p:cNvPr id="29" name="文本框 20"/>
            <p:cNvSpPr txBox="1"/>
            <p:nvPr/>
          </p:nvSpPr>
          <p:spPr>
            <a:xfrm flipH="1">
              <a:off x="22550" y="7107"/>
              <a:ext cx="2506" cy="580"/>
            </a:xfrm>
            <a:prstGeom prst="rect">
              <a:avLst/>
            </a:prstGeom>
            <a:noFill/>
            <a:ln w="9525">
              <a:noFill/>
              <a:miter/>
            </a:ln>
            <a:effectLst>
              <a:outerShdw sx="999" sy="999" algn="ctr" rotWithShape="0">
                <a:srgbClr val="000000"/>
              </a:outerShdw>
            </a:effectLst>
          </p:spPr>
          <p:txBody>
            <a:bodyPr wrap="square" anchor="t">
              <a:spAutoFit/>
            </a:bodyPr>
            <a:lstStyle/>
            <a:p>
              <a:pPr lvl="0" algn="ctr"/>
              <a:r>
                <a:rPr lang="vi-VN" altLang="en-US">
                  <a:solidFill>
                    <a:schemeClr val="bg1"/>
                  </a:solidFill>
                  <a:latin typeface="Calibri" panose="020F0502020204030204" charset="0"/>
                  <a:ea typeface="Calibri" panose="020F0502020204030204" charset="0"/>
                  <a:cs typeface="Calibri" panose="020F0502020204030204" charset="0"/>
                  <a:sym typeface="Arial" panose="020B0604020202020204" pitchFamily="34" charset="0"/>
                </a:rPr>
                <a:t>TRANG </a:t>
              </a:r>
              <a:r>
                <a:rPr lang="vi-VN" altLang="en-US">
                  <a:solidFill>
                    <a:schemeClr val="bg1"/>
                  </a:solidFill>
                  <a:latin typeface="Calibri" panose="020F0502020204030204" charset="0"/>
                  <a:ea typeface="Calibri" panose="020F0502020204030204" charset="0"/>
                  <a:cs typeface="Calibri" panose="020F0502020204030204" charset="0"/>
                  <a:sym typeface="Arial" panose="020B0604020202020204" pitchFamily="34" charset="0"/>
                </a:rPr>
                <a:t>CHỦ</a:t>
              </a:r>
              <a:endParaRPr lang="vi-VN" altLang="en-US">
                <a:solidFill>
                  <a:schemeClr val="bg1"/>
                </a:solidFill>
                <a:latin typeface="Calibri" panose="020F0502020204030204" charset="0"/>
                <a:ea typeface="Calibri" panose="020F0502020204030204" charset="0"/>
                <a:cs typeface="Calibri" panose="020F0502020204030204" charset="0"/>
                <a:sym typeface="Arial" panose="020B0604020202020204" pitchFamily="34" charset="0"/>
              </a:endParaRPr>
            </a:p>
          </p:txBody>
        </p:sp>
        <p:sp>
          <p:nvSpPr>
            <p:cNvPr id="41" name="碗筷"/>
            <p:cNvSpPr/>
            <p:nvPr/>
          </p:nvSpPr>
          <p:spPr bwMode="auto">
            <a:xfrm>
              <a:off x="23054" y="5795"/>
              <a:ext cx="1380" cy="1158"/>
            </a:xfrm>
            <a:custGeom>
              <a:avLst/>
              <a:gdLst>
                <a:gd name="T0" fmla="*/ 2147483646 w 8126"/>
                <a:gd name="T1" fmla="*/ 2147483646 h 6743"/>
                <a:gd name="T2" fmla="*/ 2147483646 w 8126"/>
                <a:gd name="T3" fmla="*/ 2147483646 h 6743"/>
                <a:gd name="T4" fmla="*/ 2147483646 w 8126"/>
                <a:gd name="T5" fmla="*/ 2147483646 h 6743"/>
                <a:gd name="T6" fmla="*/ 2147483646 w 8126"/>
                <a:gd name="T7" fmla="*/ 2147483646 h 6743"/>
                <a:gd name="T8" fmla="*/ 2147483646 w 8126"/>
                <a:gd name="T9" fmla="*/ 2147483646 h 6743"/>
                <a:gd name="T10" fmla="*/ 2147483646 w 8126"/>
                <a:gd name="T11" fmla="*/ 2147483646 h 6743"/>
                <a:gd name="T12" fmla="*/ 2147483646 w 8126"/>
                <a:gd name="T13" fmla="*/ 2147483646 h 6743"/>
                <a:gd name="T14" fmla="*/ 2147483646 w 8126"/>
                <a:gd name="T15" fmla="*/ 2147483646 h 6743"/>
                <a:gd name="T16" fmla="*/ 2147483646 w 8126"/>
                <a:gd name="T17" fmla="*/ 2147483646 h 6743"/>
                <a:gd name="T18" fmla="*/ 2147483646 w 8126"/>
                <a:gd name="T19" fmla="*/ 2147483646 h 6743"/>
                <a:gd name="T20" fmla="*/ 2147483646 w 8126"/>
                <a:gd name="T21" fmla="*/ 2147483646 h 6743"/>
                <a:gd name="T22" fmla="*/ 2147483646 w 8126"/>
                <a:gd name="T23" fmla="*/ 2147483646 h 6743"/>
                <a:gd name="T24" fmla="*/ 2147483646 w 8126"/>
                <a:gd name="T25" fmla="*/ 2147483646 h 6743"/>
                <a:gd name="T26" fmla="*/ 2147483646 w 8126"/>
                <a:gd name="T27" fmla="*/ 2147483646 h 6743"/>
                <a:gd name="T28" fmla="*/ 2147483646 w 8126"/>
                <a:gd name="T29" fmla="*/ 2147483646 h 6743"/>
                <a:gd name="T30" fmla="*/ 322112854 w 8126"/>
                <a:gd name="T31" fmla="*/ 2147483646 h 6743"/>
                <a:gd name="T32" fmla="*/ 2147483646 w 8126"/>
                <a:gd name="T33" fmla="*/ 2147483646 h 6743"/>
                <a:gd name="T34" fmla="*/ 2147483646 w 8126"/>
                <a:gd name="T35" fmla="*/ 2147483646 h 6743"/>
                <a:gd name="T36" fmla="*/ 2147483646 w 8126"/>
                <a:gd name="T37" fmla="*/ 2147483646 h 6743"/>
                <a:gd name="T38" fmla="*/ 2147483646 w 8126"/>
                <a:gd name="T39" fmla="*/ 2147483646 h 6743"/>
                <a:gd name="T40" fmla="*/ 2147483646 w 8126"/>
                <a:gd name="T41" fmla="*/ 2147483646 h 6743"/>
                <a:gd name="T42" fmla="*/ 2147483646 w 8126"/>
                <a:gd name="T43" fmla="*/ 2147483646 h 6743"/>
                <a:gd name="T44" fmla="*/ 2147483646 w 8126"/>
                <a:gd name="T45" fmla="*/ 2147483646 h 6743"/>
                <a:gd name="T46" fmla="*/ 2147483646 w 8126"/>
                <a:gd name="T47" fmla="*/ 2147483646 h 6743"/>
                <a:gd name="T48" fmla="*/ 2147483646 w 8126"/>
                <a:gd name="T49" fmla="*/ 2147483646 h 6743"/>
                <a:gd name="T50" fmla="*/ 2147483646 w 8126"/>
                <a:gd name="T51" fmla="*/ 2147483646 h 6743"/>
                <a:gd name="T52" fmla="*/ 2147483646 w 8126"/>
                <a:gd name="T53" fmla="*/ 2147483646 h 6743"/>
                <a:gd name="T54" fmla="*/ 2147483646 w 8126"/>
                <a:gd name="T55" fmla="*/ 2147483646 h 6743"/>
                <a:gd name="T56" fmla="*/ 2147483646 w 8126"/>
                <a:gd name="T57" fmla="*/ 2147483646 h 6743"/>
                <a:gd name="T58" fmla="*/ 2147483646 w 8126"/>
                <a:gd name="T59" fmla="*/ 2147483646 h 6743"/>
                <a:gd name="T60" fmla="*/ 2147483646 w 8126"/>
                <a:gd name="T61" fmla="*/ 2147483646 h 6743"/>
                <a:gd name="T62" fmla="*/ 2147483646 w 8126"/>
                <a:gd name="T63" fmla="*/ 2147483646 h 6743"/>
                <a:gd name="T64" fmla="*/ 2147483646 w 8126"/>
                <a:gd name="T65" fmla="*/ 2147483646 h 6743"/>
                <a:gd name="T66" fmla="*/ 2147483646 w 8126"/>
                <a:gd name="T67" fmla="*/ 2147483646 h 6743"/>
                <a:gd name="T68" fmla="*/ 2147483646 w 8126"/>
                <a:gd name="T69" fmla="*/ 2147483646 h 6743"/>
                <a:gd name="T70" fmla="*/ 2147483646 w 8126"/>
                <a:gd name="T71" fmla="*/ 2147483646 h 6743"/>
                <a:gd name="T72" fmla="*/ 2147483646 w 8126"/>
                <a:gd name="T73" fmla="*/ 2147483646 h 6743"/>
                <a:gd name="T74" fmla="*/ 2147483646 w 8126"/>
                <a:gd name="T75" fmla="*/ 2147483646 h 6743"/>
                <a:gd name="T76" fmla="*/ 2147483646 w 8126"/>
                <a:gd name="T77" fmla="*/ 2147483646 h 6743"/>
                <a:gd name="T78" fmla="*/ 2147483646 w 8126"/>
                <a:gd name="T79" fmla="*/ 2147483646 h 6743"/>
                <a:gd name="T80" fmla="*/ 2147483646 w 8126"/>
                <a:gd name="T81" fmla="*/ 2147483646 h 6743"/>
                <a:gd name="T82" fmla="*/ 2147483646 w 8126"/>
                <a:gd name="T83" fmla="*/ 2147483646 h 6743"/>
                <a:gd name="T84" fmla="*/ 2147483646 w 8126"/>
                <a:gd name="T85" fmla="*/ 2147483646 h 6743"/>
                <a:gd name="T86" fmla="*/ 2147483646 w 8126"/>
                <a:gd name="T87" fmla="*/ 2147483646 h 6743"/>
                <a:gd name="T88" fmla="*/ 2147483646 w 8126"/>
                <a:gd name="T89" fmla="*/ 2147483646 h 6743"/>
                <a:gd name="T90" fmla="*/ 2147483646 w 8126"/>
                <a:gd name="T91" fmla="*/ 2147483646 h 6743"/>
                <a:gd name="T92" fmla="*/ 2147483646 w 8126"/>
                <a:gd name="T93" fmla="*/ 2147483646 h 6743"/>
                <a:gd name="T94" fmla="*/ 2147483646 w 8126"/>
                <a:gd name="T95" fmla="*/ 2147483646 h 6743"/>
                <a:gd name="T96" fmla="*/ 2147483646 w 8126"/>
                <a:gd name="T97" fmla="*/ 2147483646 h 6743"/>
                <a:gd name="T98" fmla="*/ 2147483646 w 8126"/>
                <a:gd name="T99" fmla="*/ 2147483646 h 6743"/>
                <a:gd name="T100" fmla="*/ 2147483646 w 8126"/>
                <a:gd name="T101" fmla="*/ 2147483646 h 6743"/>
                <a:gd name="T102" fmla="*/ 2147483646 w 8126"/>
                <a:gd name="T103" fmla="*/ 2147483646 h 6743"/>
                <a:gd name="T104" fmla="*/ 2147483646 w 8126"/>
                <a:gd name="T105" fmla="*/ 2147483646 h 6743"/>
                <a:gd name="T106" fmla="*/ 2147483646 w 8126"/>
                <a:gd name="T107" fmla="*/ 2147483646 h 6743"/>
                <a:gd name="T108" fmla="*/ 2147483646 w 8126"/>
                <a:gd name="T109" fmla="*/ 2147483646 h 6743"/>
                <a:gd name="T110" fmla="*/ 2147483646 w 8126"/>
                <a:gd name="T111" fmla="*/ 2147483646 h 6743"/>
                <a:gd name="T112" fmla="*/ 2147483646 w 8126"/>
                <a:gd name="T113" fmla="*/ 2147483646 h 6743"/>
                <a:gd name="T114" fmla="*/ 2147483646 w 8126"/>
                <a:gd name="T115" fmla="*/ 2147483646 h 6743"/>
                <a:gd name="T116" fmla="*/ 2147483646 w 8126"/>
                <a:gd name="T117" fmla="*/ 2147483646 h 6743"/>
                <a:gd name="T118" fmla="*/ 2147483646 w 8126"/>
                <a:gd name="T119" fmla="*/ 2147483646 h 6743"/>
                <a:gd name="T120" fmla="*/ 2147483646 w 8126"/>
                <a:gd name="T121" fmla="*/ 2147483646 h 6743"/>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8126" h="6743">
                  <a:moveTo>
                    <a:pt x="8126" y="0"/>
                  </a:moveTo>
                  <a:lnTo>
                    <a:pt x="8126" y="363"/>
                  </a:lnTo>
                  <a:lnTo>
                    <a:pt x="3058" y="363"/>
                  </a:lnTo>
                  <a:lnTo>
                    <a:pt x="3098" y="727"/>
                  </a:lnTo>
                  <a:lnTo>
                    <a:pt x="8126" y="686"/>
                  </a:lnTo>
                  <a:lnTo>
                    <a:pt x="8107" y="1029"/>
                  </a:lnTo>
                  <a:lnTo>
                    <a:pt x="3078" y="1070"/>
                  </a:lnTo>
                  <a:lnTo>
                    <a:pt x="3062" y="1122"/>
                  </a:lnTo>
                  <a:lnTo>
                    <a:pt x="3045" y="1172"/>
                  </a:lnTo>
                  <a:lnTo>
                    <a:pt x="3024" y="1220"/>
                  </a:lnTo>
                  <a:lnTo>
                    <a:pt x="3003" y="1269"/>
                  </a:lnTo>
                  <a:lnTo>
                    <a:pt x="2979" y="1318"/>
                  </a:lnTo>
                  <a:lnTo>
                    <a:pt x="2953" y="1366"/>
                  </a:lnTo>
                  <a:lnTo>
                    <a:pt x="2925" y="1416"/>
                  </a:lnTo>
                  <a:lnTo>
                    <a:pt x="2896" y="1468"/>
                  </a:lnTo>
                  <a:lnTo>
                    <a:pt x="2833" y="1578"/>
                  </a:lnTo>
                  <a:lnTo>
                    <a:pt x="2761" y="1701"/>
                  </a:lnTo>
                  <a:lnTo>
                    <a:pt x="2721" y="1767"/>
                  </a:lnTo>
                  <a:lnTo>
                    <a:pt x="2681" y="1839"/>
                  </a:lnTo>
                  <a:lnTo>
                    <a:pt x="2638" y="1916"/>
                  </a:lnTo>
                  <a:lnTo>
                    <a:pt x="2594" y="1999"/>
                  </a:lnTo>
                  <a:lnTo>
                    <a:pt x="2579" y="2033"/>
                  </a:lnTo>
                  <a:lnTo>
                    <a:pt x="2565" y="2068"/>
                  </a:lnTo>
                  <a:lnTo>
                    <a:pt x="2552" y="2101"/>
                  </a:lnTo>
                  <a:lnTo>
                    <a:pt x="2541" y="2136"/>
                  </a:lnTo>
                  <a:lnTo>
                    <a:pt x="2530" y="2170"/>
                  </a:lnTo>
                  <a:lnTo>
                    <a:pt x="2522" y="2203"/>
                  </a:lnTo>
                  <a:lnTo>
                    <a:pt x="2514" y="2236"/>
                  </a:lnTo>
                  <a:lnTo>
                    <a:pt x="2507" y="2269"/>
                  </a:lnTo>
                  <a:lnTo>
                    <a:pt x="2502" y="2303"/>
                  </a:lnTo>
                  <a:lnTo>
                    <a:pt x="2499" y="2335"/>
                  </a:lnTo>
                  <a:lnTo>
                    <a:pt x="2497" y="2369"/>
                  </a:lnTo>
                  <a:lnTo>
                    <a:pt x="2497" y="2401"/>
                  </a:lnTo>
                  <a:lnTo>
                    <a:pt x="2498" y="2435"/>
                  </a:lnTo>
                  <a:lnTo>
                    <a:pt x="2501" y="2467"/>
                  </a:lnTo>
                  <a:lnTo>
                    <a:pt x="2506" y="2500"/>
                  </a:lnTo>
                  <a:lnTo>
                    <a:pt x="2512" y="2532"/>
                  </a:lnTo>
                  <a:lnTo>
                    <a:pt x="2521" y="2566"/>
                  </a:lnTo>
                  <a:lnTo>
                    <a:pt x="2531" y="2598"/>
                  </a:lnTo>
                  <a:lnTo>
                    <a:pt x="2544" y="2631"/>
                  </a:lnTo>
                  <a:lnTo>
                    <a:pt x="2558" y="2664"/>
                  </a:lnTo>
                  <a:lnTo>
                    <a:pt x="2575" y="2697"/>
                  </a:lnTo>
                  <a:lnTo>
                    <a:pt x="2594" y="2731"/>
                  </a:lnTo>
                  <a:lnTo>
                    <a:pt x="2615" y="2763"/>
                  </a:lnTo>
                  <a:lnTo>
                    <a:pt x="2638" y="2797"/>
                  </a:lnTo>
                  <a:lnTo>
                    <a:pt x="2665" y="2830"/>
                  </a:lnTo>
                  <a:lnTo>
                    <a:pt x="2692" y="2864"/>
                  </a:lnTo>
                  <a:lnTo>
                    <a:pt x="2724" y="2897"/>
                  </a:lnTo>
                  <a:lnTo>
                    <a:pt x="2756" y="2931"/>
                  </a:lnTo>
                  <a:lnTo>
                    <a:pt x="2792" y="2966"/>
                  </a:lnTo>
                  <a:lnTo>
                    <a:pt x="2832" y="2999"/>
                  </a:lnTo>
                  <a:lnTo>
                    <a:pt x="2872" y="3034"/>
                  </a:lnTo>
                  <a:lnTo>
                    <a:pt x="2916" y="3069"/>
                  </a:lnTo>
                  <a:lnTo>
                    <a:pt x="7278" y="3069"/>
                  </a:lnTo>
                  <a:lnTo>
                    <a:pt x="7272" y="3145"/>
                  </a:lnTo>
                  <a:lnTo>
                    <a:pt x="7264" y="3221"/>
                  </a:lnTo>
                  <a:lnTo>
                    <a:pt x="7256" y="3295"/>
                  </a:lnTo>
                  <a:lnTo>
                    <a:pt x="7245" y="3369"/>
                  </a:lnTo>
                  <a:lnTo>
                    <a:pt x="7234" y="3443"/>
                  </a:lnTo>
                  <a:lnTo>
                    <a:pt x="7221" y="3515"/>
                  </a:lnTo>
                  <a:lnTo>
                    <a:pt x="7207" y="3587"/>
                  </a:lnTo>
                  <a:lnTo>
                    <a:pt x="7192" y="3659"/>
                  </a:lnTo>
                  <a:lnTo>
                    <a:pt x="7177" y="3730"/>
                  </a:lnTo>
                  <a:lnTo>
                    <a:pt x="7160" y="3799"/>
                  </a:lnTo>
                  <a:lnTo>
                    <a:pt x="7141" y="3868"/>
                  </a:lnTo>
                  <a:lnTo>
                    <a:pt x="7121" y="3936"/>
                  </a:lnTo>
                  <a:lnTo>
                    <a:pt x="7100" y="4003"/>
                  </a:lnTo>
                  <a:lnTo>
                    <a:pt x="7080" y="4070"/>
                  </a:lnTo>
                  <a:lnTo>
                    <a:pt x="7056" y="4136"/>
                  </a:lnTo>
                  <a:lnTo>
                    <a:pt x="7033" y="4201"/>
                  </a:lnTo>
                  <a:lnTo>
                    <a:pt x="7009" y="4265"/>
                  </a:lnTo>
                  <a:lnTo>
                    <a:pt x="6983" y="4329"/>
                  </a:lnTo>
                  <a:lnTo>
                    <a:pt x="6957" y="4391"/>
                  </a:lnTo>
                  <a:lnTo>
                    <a:pt x="6930" y="4454"/>
                  </a:lnTo>
                  <a:lnTo>
                    <a:pt x="6902" y="4514"/>
                  </a:lnTo>
                  <a:lnTo>
                    <a:pt x="6873" y="4575"/>
                  </a:lnTo>
                  <a:lnTo>
                    <a:pt x="6843" y="4635"/>
                  </a:lnTo>
                  <a:lnTo>
                    <a:pt x="6813" y="4693"/>
                  </a:lnTo>
                  <a:lnTo>
                    <a:pt x="6782" y="4751"/>
                  </a:lnTo>
                  <a:lnTo>
                    <a:pt x="6750" y="4808"/>
                  </a:lnTo>
                  <a:lnTo>
                    <a:pt x="6718" y="4864"/>
                  </a:lnTo>
                  <a:lnTo>
                    <a:pt x="6684" y="4919"/>
                  </a:lnTo>
                  <a:lnTo>
                    <a:pt x="6651" y="4973"/>
                  </a:lnTo>
                  <a:lnTo>
                    <a:pt x="6616" y="5028"/>
                  </a:lnTo>
                  <a:lnTo>
                    <a:pt x="6581" y="5080"/>
                  </a:lnTo>
                  <a:lnTo>
                    <a:pt x="6545" y="5132"/>
                  </a:lnTo>
                  <a:lnTo>
                    <a:pt x="6509" y="5183"/>
                  </a:lnTo>
                  <a:lnTo>
                    <a:pt x="6472" y="5233"/>
                  </a:lnTo>
                  <a:lnTo>
                    <a:pt x="6435" y="5282"/>
                  </a:lnTo>
                  <a:lnTo>
                    <a:pt x="6398" y="5330"/>
                  </a:lnTo>
                  <a:lnTo>
                    <a:pt x="6360" y="5378"/>
                  </a:lnTo>
                  <a:lnTo>
                    <a:pt x="6322" y="5424"/>
                  </a:lnTo>
                  <a:lnTo>
                    <a:pt x="6282" y="5471"/>
                  </a:lnTo>
                  <a:lnTo>
                    <a:pt x="6243" y="5515"/>
                  </a:lnTo>
                  <a:lnTo>
                    <a:pt x="6203" y="5559"/>
                  </a:lnTo>
                  <a:lnTo>
                    <a:pt x="6164" y="5602"/>
                  </a:lnTo>
                  <a:lnTo>
                    <a:pt x="6123" y="5643"/>
                  </a:lnTo>
                  <a:lnTo>
                    <a:pt x="6083" y="5684"/>
                  </a:lnTo>
                  <a:lnTo>
                    <a:pt x="6042" y="5724"/>
                  </a:lnTo>
                  <a:lnTo>
                    <a:pt x="6002" y="5764"/>
                  </a:lnTo>
                  <a:lnTo>
                    <a:pt x="5960" y="5802"/>
                  </a:lnTo>
                  <a:lnTo>
                    <a:pt x="5919" y="5839"/>
                  </a:lnTo>
                  <a:lnTo>
                    <a:pt x="5878" y="5875"/>
                  </a:lnTo>
                  <a:lnTo>
                    <a:pt x="5836" y="5910"/>
                  </a:lnTo>
                  <a:lnTo>
                    <a:pt x="5794" y="5945"/>
                  </a:lnTo>
                  <a:lnTo>
                    <a:pt x="5754" y="5978"/>
                  </a:lnTo>
                  <a:lnTo>
                    <a:pt x="5712" y="6011"/>
                  </a:lnTo>
                  <a:lnTo>
                    <a:pt x="5670" y="6042"/>
                  </a:lnTo>
                  <a:lnTo>
                    <a:pt x="5628" y="6072"/>
                  </a:lnTo>
                  <a:lnTo>
                    <a:pt x="5587" y="6101"/>
                  </a:lnTo>
                  <a:lnTo>
                    <a:pt x="5545" y="6130"/>
                  </a:lnTo>
                  <a:lnTo>
                    <a:pt x="5504" y="6157"/>
                  </a:lnTo>
                  <a:lnTo>
                    <a:pt x="5463" y="6183"/>
                  </a:lnTo>
                  <a:lnTo>
                    <a:pt x="5422" y="6209"/>
                  </a:lnTo>
                  <a:lnTo>
                    <a:pt x="5380" y="6233"/>
                  </a:lnTo>
                  <a:lnTo>
                    <a:pt x="5340" y="6256"/>
                  </a:lnTo>
                  <a:lnTo>
                    <a:pt x="5299" y="6278"/>
                  </a:lnTo>
                  <a:lnTo>
                    <a:pt x="5259" y="6299"/>
                  </a:lnTo>
                  <a:lnTo>
                    <a:pt x="5219" y="6743"/>
                  </a:lnTo>
                  <a:lnTo>
                    <a:pt x="1988" y="6743"/>
                  </a:lnTo>
                  <a:lnTo>
                    <a:pt x="1988" y="6340"/>
                  </a:lnTo>
                  <a:lnTo>
                    <a:pt x="1898" y="6288"/>
                  </a:lnTo>
                  <a:lnTo>
                    <a:pt x="1813" y="6236"/>
                  </a:lnTo>
                  <a:lnTo>
                    <a:pt x="1729" y="6182"/>
                  </a:lnTo>
                  <a:lnTo>
                    <a:pt x="1648" y="6127"/>
                  </a:lnTo>
                  <a:lnTo>
                    <a:pt x="1569" y="6071"/>
                  </a:lnTo>
                  <a:lnTo>
                    <a:pt x="1494" y="6015"/>
                  </a:lnTo>
                  <a:lnTo>
                    <a:pt x="1420" y="5957"/>
                  </a:lnTo>
                  <a:lnTo>
                    <a:pt x="1349" y="5899"/>
                  </a:lnTo>
                  <a:lnTo>
                    <a:pt x="1279" y="5840"/>
                  </a:lnTo>
                  <a:lnTo>
                    <a:pt x="1213" y="5781"/>
                  </a:lnTo>
                  <a:lnTo>
                    <a:pt x="1150" y="5721"/>
                  </a:lnTo>
                  <a:lnTo>
                    <a:pt x="1087" y="5661"/>
                  </a:lnTo>
                  <a:lnTo>
                    <a:pt x="1027" y="5599"/>
                  </a:lnTo>
                  <a:lnTo>
                    <a:pt x="970" y="5538"/>
                  </a:lnTo>
                  <a:lnTo>
                    <a:pt x="914" y="5475"/>
                  </a:lnTo>
                  <a:lnTo>
                    <a:pt x="861" y="5414"/>
                  </a:lnTo>
                  <a:lnTo>
                    <a:pt x="809" y="5351"/>
                  </a:lnTo>
                  <a:lnTo>
                    <a:pt x="760" y="5287"/>
                  </a:lnTo>
                  <a:lnTo>
                    <a:pt x="713" y="5225"/>
                  </a:lnTo>
                  <a:lnTo>
                    <a:pt x="666" y="5162"/>
                  </a:lnTo>
                  <a:lnTo>
                    <a:pt x="623" y="5098"/>
                  </a:lnTo>
                  <a:lnTo>
                    <a:pt x="582" y="5036"/>
                  </a:lnTo>
                  <a:lnTo>
                    <a:pt x="541" y="4972"/>
                  </a:lnTo>
                  <a:lnTo>
                    <a:pt x="503" y="4910"/>
                  </a:lnTo>
                  <a:lnTo>
                    <a:pt x="467" y="4846"/>
                  </a:lnTo>
                  <a:lnTo>
                    <a:pt x="432" y="4783"/>
                  </a:lnTo>
                  <a:lnTo>
                    <a:pt x="399" y="4721"/>
                  </a:lnTo>
                  <a:lnTo>
                    <a:pt x="367" y="4659"/>
                  </a:lnTo>
                  <a:lnTo>
                    <a:pt x="338" y="4597"/>
                  </a:lnTo>
                  <a:lnTo>
                    <a:pt x="309" y="4536"/>
                  </a:lnTo>
                  <a:lnTo>
                    <a:pt x="283" y="4475"/>
                  </a:lnTo>
                  <a:lnTo>
                    <a:pt x="257" y="4415"/>
                  </a:lnTo>
                  <a:lnTo>
                    <a:pt x="234" y="4354"/>
                  </a:lnTo>
                  <a:lnTo>
                    <a:pt x="212" y="4295"/>
                  </a:lnTo>
                  <a:lnTo>
                    <a:pt x="191" y="4237"/>
                  </a:lnTo>
                  <a:lnTo>
                    <a:pt x="171" y="4179"/>
                  </a:lnTo>
                  <a:lnTo>
                    <a:pt x="153" y="4123"/>
                  </a:lnTo>
                  <a:lnTo>
                    <a:pt x="135" y="4067"/>
                  </a:lnTo>
                  <a:lnTo>
                    <a:pt x="119" y="4011"/>
                  </a:lnTo>
                  <a:lnTo>
                    <a:pt x="105" y="3958"/>
                  </a:lnTo>
                  <a:lnTo>
                    <a:pt x="91" y="3905"/>
                  </a:lnTo>
                  <a:lnTo>
                    <a:pt x="79" y="3853"/>
                  </a:lnTo>
                  <a:lnTo>
                    <a:pt x="67" y="3802"/>
                  </a:lnTo>
                  <a:lnTo>
                    <a:pt x="57" y="3752"/>
                  </a:lnTo>
                  <a:lnTo>
                    <a:pt x="47" y="3703"/>
                  </a:lnTo>
                  <a:lnTo>
                    <a:pt x="39" y="3657"/>
                  </a:lnTo>
                  <a:lnTo>
                    <a:pt x="25" y="3566"/>
                  </a:lnTo>
                  <a:lnTo>
                    <a:pt x="15" y="3482"/>
                  </a:lnTo>
                  <a:lnTo>
                    <a:pt x="7" y="3403"/>
                  </a:lnTo>
                  <a:lnTo>
                    <a:pt x="2" y="3331"/>
                  </a:lnTo>
                  <a:lnTo>
                    <a:pt x="0" y="3267"/>
                  </a:lnTo>
                  <a:lnTo>
                    <a:pt x="0" y="3210"/>
                  </a:lnTo>
                  <a:lnTo>
                    <a:pt x="1" y="3161"/>
                  </a:lnTo>
                  <a:lnTo>
                    <a:pt x="5" y="3121"/>
                  </a:lnTo>
                  <a:lnTo>
                    <a:pt x="9" y="3089"/>
                  </a:lnTo>
                  <a:lnTo>
                    <a:pt x="1646" y="3089"/>
                  </a:lnTo>
                  <a:lnTo>
                    <a:pt x="1628" y="3053"/>
                  </a:lnTo>
                  <a:lnTo>
                    <a:pt x="1612" y="3018"/>
                  </a:lnTo>
                  <a:lnTo>
                    <a:pt x="1597" y="2982"/>
                  </a:lnTo>
                  <a:lnTo>
                    <a:pt x="1583" y="2946"/>
                  </a:lnTo>
                  <a:lnTo>
                    <a:pt x="1569" y="2911"/>
                  </a:lnTo>
                  <a:lnTo>
                    <a:pt x="1558" y="2875"/>
                  </a:lnTo>
                  <a:lnTo>
                    <a:pt x="1546" y="2841"/>
                  </a:lnTo>
                  <a:lnTo>
                    <a:pt x="1536" y="2805"/>
                  </a:lnTo>
                  <a:lnTo>
                    <a:pt x="1526" y="2770"/>
                  </a:lnTo>
                  <a:lnTo>
                    <a:pt x="1517" y="2734"/>
                  </a:lnTo>
                  <a:lnTo>
                    <a:pt x="1510" y="2699"/>
                  </a:lnTo>
                  <a:lnTo>
                    <a:pt x="1503" y="2663"/>
                  </a:lnTo>
                  <a:lnTo>
                    <a:pt x="1497" y="2629"/>
                  </a:lnTo>
                  <a:lnTo>
                    <a:pt x="1492" y="2594"/>
                  </a:lnTo>
                  <a:lnTo>
                    <a:pt x="1487" y="2559"/>
                  </a:lnTo>
                  <a:lnTo>
                    <a:pt x="1483" y="2524"/>
                  </a:lnTo>
                  <a:lnTo>
                    <a:pt x="1481" y="2489"/>
                  </a:lnTo>
                  <a:lnTo>
                    <a:pt x="1479" y="2455"/>
                  </a:lnTo>
                  <a:lnTo>
                    <a:pt x="1478" y="2420"/>
                  </a:lnTo>
                  <a:lnTo>
                    <a:pt x="1478" y="2385"/>
                  </a:lnTo>
                  <a:lnTo>
                    <a:pt x="1478" y="2352"/>
                  </a:lnTo>
                  <a:lnTo>
                    <a:pt x="1479" y="2317"/>
                  </a:lnTo>
                  <a:lnTo>
                    <a:pt x="1481" y="2283"/>
                  </a:lnTo>
                  <a:lnTo>
                    <a:pt x="1483" y="2248"/>
                  </a:lnTo>
                  <a:lnTo>
                    <a:pt x="1487" y="2215"/>
                  </a:lnTo>
                  <a:lnTo>
                    <a:pt x="1490" y="2181"/>
                  </a:lnTo>
                  <a:lnTo>
                    <a:pt x="1501" y="2114"/>
                  </a:lnTo>
                  <a:lnTo>
                    <a:pt x="1514" y="2047"/>
                  </a:lnTo>
                  <a:lnTo>
                    <a:pt x="1529" y="1981"/>
                  </a:lnTo>
                  <a:lnTo>
                    <a:pt x="1546" y="1916"/>
                  </a:lnTo>
                  <a:lnTo>
                    <a:pt x="1566" y="1851"/>
                  </a:lnTo>
                  <a:lnTo>
                    <a:pt x="1589" y="1787"/>
                  </a:lnTo>
                  <a:lnTo>
                    <a:pt x="1613" y="1723"/>
                  </a:lnTo>
                  <a:lnTo>
                    <a:pt x="1640" y="1661"/>
                  </a:lnTo>
                  <a:lnTo>
                    <a:pt x="1669" y="1598"/>
                  </a:lnTo>
                  <a:lnTo>
                    <a:pt x="1700" y="1538"/>
                  </a:lnTo>
                  <a:lnTo>
                    <a:pt x="1733" y="1478"/>
                  </a:lnTo>
                  <a:lnTo>
                    <a:pt x="1766" y="1417"/>
                  </a:lnTo>
                  <a:lnTo>
                    <a:pt x="1802" y="1359"/>
                  </a:lnTo>
                  <a:lnTo>
                    <a:pt x="1840" y="1301"/>
                  </a:lnTo>
                  <a:lnTo>
                    <a:pt x="1879" y="1245"/>
                  </a:lnTo>
                  <a:lnTo>
                    <a:pt x="1919" y="1190"/>
                  </a:lnTo>
                  <a:lnTo>
                    <a:pt x="1961" y="1136"/>
                  </a:lnTo>
                  <a:lnTo>
                    <a:pt x="2004" y="1081"/>
                  </a:lnTo>
                  <a:lnTo>
                    <a:pt x="2048" y="1029"/>
                  </a:lnTo>
                  <a:lnTo>
                    <a:pt x="1664" y="1029"/>
                  </a:lnTo>
                  <a:lnTo>
                    <a:pt x="1625" y="1075"/>
                  </a:lnTo>
                  <a:lnTo>
                    <a:pt x="1587" y="1123"/>
                  </a:lnTo>
                  <a:lnTo>
                    <a:pt x="1548" y="1170"/>
                  </a:lnTo>
                  <a:lnTo>
                    <a:pt x="1512" y="1217"/>
                  </a:lnTo>
                  <a:lnTo>
                    <a:pt x="1478" y="1265"/>
                  </a:lnTo>
                  <a:lnTo>
                    <a:pt x="1444" y="1313"/>
                  </a:lnTo>
                  <a:lnTo>
                    <a:pt x="1410" y="1362"/>
                  </a:lnTo>
                  <a:lnTo>
                    <a:pt x="1380" y="1410"/>
                  </a:lnTo>
                  <a:lnTo>
                    <a:pt x="1350" y="1460"/>
                  </a:lnTo>
                  <a:lnTo>
                    <a:pt x="1322" y="1510"/>
                  </a:lnTo>
                  <a:lnTo>
                    <a:pt x="1296" y="1560"/>
                  </a:lnTo>
                  <a:lnTo>
                    <a:pt x="1270" y="1611"/>
                  </a:lnTo>
                  <a:lnTo>
                    <a:pt x="1247" y="1662"/>
                  </a:lnTo>
                  <a:lnTo>
                    <a:pt x="1225" y="1713"/>
                  </a:lnTo>
                  <a:lnTo>
                    <a:pt x="1205" y="1765"/>
                  </a:lnTo>
                  <a:lnTo>
                    <a:pt x="1188" y="1817"/>
                  </a:lnTo>
                  <a:lnTo>
                    <a:pt x="1172" y="1869"/>
                  </a:lnTo>
                  <a:lnTo>
                    <a:pt x="1158" y="1923"/>
                  </a:lnTo>
                  <a:lnTo>
                    <a:pt x="1145" y="1977"/>
                  </a:lnTo>
                  <a:lnTo>
                    <a:pt x="1136" y="2030"/>
                  </a:lnTo>
                  <a:lnTo>
                    <a:pt x="1128" y="2086"/>
                  </a:lnTo>
                  <a:lnTo>
                    <a:pt x="1122" y="2141"/>
                  </a:lnTo>
                  <a:lnTo>
                    <a:pt x="1118" y="2197"/>
                  </a:lnTo>
                  <a:lnTo>
                    <a:pt x="1117" y="2253"/>
                  </a:lnTo>
                  <a:lnTo>
                    <a:pt x="1120" y="2310"/>
                  </a:lnTo>
                  <a:lnTo>
                    <a:pt x="1123" y="2368"/>
                  </a:lnTo>
                  <a:lnTo>
                    <a:pt x="1129" y="2426"/>
                  </a:lnTo>
                  <a:lnTo>
                    <a:pt x="1138" y="2485"/>
                  </a:lnTo>
                  <a:lnTo>
                    <a:pt x="1150" y="2544"/>
                  </a:lnTo>
                  <a:lnTo>
                    <a:pt x="1164" y="2604"/>
                  </a:lnTo>
                  <a:lnTo>
                    <a:pt x="1181" y="2664"/>
                  </a:lnTo>
                  <a:lnTo>
                    <a:pt x="1201" y="2726"/>
                  </a:lnTo>
                  <a:lnTo>
                    <a:pt x="858" y="2726"/>
                  </a:lnTo>
                  <a:lnTo>
                    <a:pt x="839" y="2688"/>
                  </a:lnTo>
                  <a:lnTo>
                    <a:pt x="823" y="2649"/>
                  </a:lnTo>
                  <a:lnTo>
                    <a:pt x="808" y="2610"/>
                  </a:lnTo>
                  <a:lnTo>
                    <a:pt x="795" y="2571"/>
                  </a:lnTo>
                  <a:lnTo>
                    <a:pt x="783" y="2530"/>
                  </a:lnTo>
                  <a:lnTo>
                    <a:pt x="774" y="2488"/>
                  </a:lnTo>
                  <a:lnTo>
                    <a:pt x="767" y="2445"/>
                  </a:lnTo>
                  <a:lnTo>
                    <a:pt x="761" y="2401"/>
                  </a:lnTo>
                  <a:lnTo>
                    <a:pt x="758" y="2357"/>
                  </a:lnTo>
                  <a:lnTo>
                    <a:pt x="756" y="2312"/>
                  </a:lnTo>
                  <a:lnTo>
                    <a:pt x="757" y="2266"/>
                  </a:lnTo>
                  <a:lnTo>
                    <a:pt x="758" y="2218"/>
                  </a:lnTo>
                  <a:lnTo>
                    <a:pt x="763" y="2170"/>
                  </a:lnTo>
                  <a:lnTo>
                    <a:pt x="768" y="2121"/>
                  </a:lnTo>
                  <a:lnTo>
                    <a:pt x="776" y="2070"/>
                  </a:lnTo>
                  <a:lnTo>
                    <a:pt x="787" y="2019"/>
                  </a:lnTo>
                  <a:lnTo>
                    <a:pt x="798" y="1966"/>
                  </a:lnTo>
                  <a:lnTo>
                    <a:pt x="814" y="1912"/>
                  </a:lnTo>
                  <a:lnTo>
                    <a:pt x="830" y="1858"/>
                  </a:lnTo>
                  <a:lnTo>
                    <a:pt x="847" y="1801"/>
                  </a:lnTo>
                  <a:lnTo>
                    <a:pt x="868" y="1744"/>
                  </a:lnTo>
                  <a:lnTo>
                    <a:pt x="891" y="1686"/>
                  </a:lnTo>
                  <a:lnTo>
                    <a:pt x="916" y="1626"/>
                  </a:lnTo>
                  <a:lnTo>
                    <a:pt x="943" y="1565"/>
                  </a:lnTo>
                  <a:lnTo>
                    <a:pt x="972" y="1503"/>
                  </a:lnTo>
                  <a:lnTo>
                    <a:pt x="1004" y="1439"/>
                  </a:lnTo>
                  <a:lnTo>
                    <a:pt x="1037" y="1374"/>
                  </a:lnTo>
                  <a:lnTo>
                    <a:pt x="1073" y="1308"/>
                  </a:lnTo>
                  <a:lnTo>
                    <a:pt x="1111" y="1241"/>
                  </a:lnTo>
                  <a:lnTo>
                    <a:pt x="1152" y="1172"/>
                  </a:lnTo>
                  <a:lnTo>
                    <a:pt x="1195" y="1101"/>
                  </a:lnTo>
                  <a:lnTo>
                    <a:pt x="1241" y="1029"/>
                  </a:lnTo>
                  <a:lnTo>
                    <a:pt x="89" y="1029"/>
                  </a:lnTo>
                  <a:lnTo>
                    <a:pt x="89" y="746"/>
                  </a:lnTo>
                  <a:lnTo>
                    <a:pt x="1293" y="707"/>
                  </a:lnTo>
                  <a:lnTo>
                    <a:pt x="1290" y="686"/>
                  </a:lnTo>
                  <a:lnTo>
                    <a:pt x="1286" y="666"/>
                  </a:lnTo>
                  <a:lnTo>
                    <a:pt x="1283" y="626"/>
                  </a:lnTo>
                  <a:lnTo>
                    <a:pt x="1282" y="585"/>
                  </a:lnTo>
                  <a:lnTo>
                    <a:pt x="1281" y="545"/>
                  </a:lnTo>
                  <a:lnTo>
                    <a:pt x="1279" y="504"/>
                  </a:lnTo>
                  <a:lnTo>
                    <a:pt x="1277" y="465"/>
                  </a:lnTo>
                  <a:lnTo>
                    <a:pt x="1274" y="424"/>
                  </a:lnTo>
                  <a:lnTo>
                    <a:pt x="1271" y="403"/>
                  </a:lnTo>
                  <a:lnTo>
                    <a:pt x="1268" y="383"/>
                  </a:lnTo>
                  <a:lnTo>
                    <a:pt x="89" y="383"/>
                  </a:lnTo>
                  <a:lnTo>
                    <a:pt x="89" y="39"/>
                  </a:lnTo>
                  <a:lnTo>
                    <a:pt x="8126" y="0"/>
                  </a:lnTo>
                  <a:close/>
                  <a:moveTo>
                    <a:pt x="1601" y="368"/>
                  </a:moveTo>
                  <a:lnTo>
                    <a:pt x="1601" y="368"/>
                  </a:lnTo>
                  <a:lnTo>
                    <a:pt x="1599" y="368"/>
                  </a:lnTo>
                  <a:lnTo>
                    <a:pt x="1598" y="371"/>
                  </a:lnTo>
                  <a:lnTo>
                    <a:pt x="1597" y="380"/>
                  </a:lnTo>
                  <a:lnTo>
                    <a:pt x="1597" y="395"/>
                  </a:lnTo>
                  <a:lnTo>
                    <a:pt x="1598" y="415"/>
                  </a:lnTo>
                  <a:lnTo>
                    <a:pt x="1604" y="465"/>
                  </a:lnTo>
                  <a:lnTo>
                    <a:pt x="1613" y="524"/>
                  </a:lnTo>
                  <a:lnTo>
                    <a:pt x="1632" y="635"/>
                  </a:lnTo>
                  <a:lnTo>
                    <a:pt x="1641" y="689"/>
                  </a:lnTo>
                  <a:lnTo>
                    <a:pt x="2028" y="684"/>
                  </a:lnTo>
                  <a:lnTo>
                    <a:pt x="1984" y="353"/>
                  </a:lnTo>
                  <a:lnTo>
                    <a:pt x="1601" y="368"/>
                  </a:lnTo>
                  <a:close/>
                  <a:moveTo>
                    <a:pt x="2337" y="345"/>
                  </a:moveTo>
                  <a:lnTo>
                    <a:pt x="2337" y="345"/>
                  </a:lnTo>
                  <a:lnTo>
                    <a:pt x="2332" y="349"/>
                  </a:lnTo>
                  <a:lnTo>
                    <a:pt x="2328" y="353"/>
                  </a:lnTo>
                  <a:lnTo>
                    <a:pt x="2325" y="360"/>
                  </a:lnTo>
                  <a:lnTo>
                    <a:pt x="2322" y="368"/>
                  </a:lnTo>
                  <a:lnTo>
                    <a:pt x="2319" y="379"/>
                  </a:lnTo>
                  <a:lnTo>
                    <a:pt x="2317" y="389"/>
                  </a:lnTo>
                  <a:lnTo>
                    <a:pt x="2315" y="415"/>
                  </a:lnTo>
                  <a:lnTo>
                    <a:pt x="2313" y="445"/>
                  </a:lnTo>
                  <a:lnTo>
                    <a:pt x="2313" y="476"/>
                  </a:lnTo>
                  <a:lnTo>
                    <a:pt x="2316" y="510"/>
                  </a:lnTo>
                  <a:lnTo>
                    <a:pt x="2318" y="545"/>
                  </a:lnTo>
                  <a:lnTo>
                    <a:pt x="2323" y="578"/>
                  </a:lnTo>
                  <a:lnTo>
                    <a:pt x="2327" y="612"/>
                  </a:lnTo>
                  <a:lnTo>
                    <a:pt x="2332" y="642"/>
                  </a:lnTo>
                  <a:lnTo>
                    <a:pt x="2338" y="669"/>
                  </a:lnTo>
                  <a:lnTo>
                    <a:pt x="2342" y="692"/>
                  </a:lnTo>
                  <a:lnTo>
                    <a:pt x="2348" y="709"/>
                  </a:lnTo>
                  <a:lnTo>
                    <a:pt x="2352" y="716"/>
                  </a:lnTo>
                  <a:lnTo>
                    <a:pt x="2354" y="721"/>
                  </a:lnTo>
                  <a:lnTo>
                    <a:pt x="2356" y="723"/>
                  </a:lnTo>
                  <a:lnTo>
                    <a:pt x="2359" y="724"/>
                  </a:lnTo>
                  <a:lnTo>
                    <a:pt x="2747" y="722"/>
                  </a:lnTo>
                  <a:lnTo>
                    <a:pt x="2749" y="676"/>
                  </a:lnTo>
                  <a:lnTo>
                    <a:pt x="2750" y="633"/>
                  </a:lnTo>
                  <a:lnTo>
                    <a:pt x="2749" y="593"/>
                  </a:lnTo>
                  <a:lnTo>
                    <a:pt x="2748" y="557"/>
                  </a:lnTo>
                  <a:lnTo>
                    <a:pt x="2746" y="525"/>
                  </a:lnTo>
                  <a:lnTo>
                    <a:pt x="2742" y="495"/>
                  </a:lnTo>
                  <a:lnTo>
                    <a:pt x="2738" y="468"/>
                  </a:lnTo>
                  <a:lnTo>
                    <a:pt x="2733" y="444"/>
                  </a:lnTo>
                  <a:lnTo>
                    <a:pt x="2727" y="422"/>
                  </a:lnTo>
                  <a:lnTo>
                    <a:pt x="2721" y="403"/>
                  </a:lnTo>
                  <a:lnTo>
                    <a:pt x="2714" y="386"/>
                  </a:lnTo>
                  <a:lnTo>
                    <a:pt x="2707" y="371"/>
                  </a:lnTo>
                  <a:lnTo>
                    <a:pt x="2701" y="358"/>
                  </a:lnTo>
                  <a:lnTo>
                    <a:pt x="2694" y="348"/>
                  </a:lnTo>
                  <a:lnTo>
                    <a:pt x="2687" y="338"/>
                  </a:lnTo>
                  <a:lnTo>
                    <a:pt x="2679" y="330"/>
                  </a:lnTo>
                  <a:lnTo>
                    <a:pt x="2337" y="345"/>
                  </a:lnTo>
                  <a:close/>
                  <a:moveTo>
                    <a:pt x="2371" y="1070"/>
                  </a:moveTo>
                  <a:lnTo>
                    <a:pt x="2371" y="1070"/>
                  </a:lnTo>
                  <a:lnTo>
                    <a:pt x="2349" y="1110"/>
                  </a:lnTo>
                  <a:lnTo>
                    <a:pt x="2324" y="1152"/>
                  </a:lnTo>
                  <a:lnTo>
                    <a:pt x="2295" y="1196"/>
                  </a:lnTo>
                  <a:lnTo>
                    <a:pt x="2264" y="1241"/>
                  </a:lnTo>
                  <a:lnTo>
                    <a:pt x="2196" y="1337"/>
                  </a:lnTo>
                  <a:lnTo>
                    <a:pt x="2124" y="1438"/>
                  </a:lnTo>
                  <a:lnTo>
                    <a:pt x="2087" y="1490"/>
                  </a:lnTo>
                  <a:lnTo>
                    <a:pt x="2051" y="1543"/>
                  </a:lnTo>
                  <a:lnTo>
                    <a:pt x="2016" y="1597"/>
                  </a:lnTo>
                  <a:lnTo>
                    <a:pt x="1981" y="1651"/>
                  </a:lnTo>
                  <a:lnTo>
                    <a:pt x="1948" y="1707"/>
                  </a:lnTo>
                  <a:lnTo>
                    <a:pt x="1917" y="1764"/>
                  </a:lnTo>
                  <a:lnTo>
                    <a:pt x="1889" y="1821"/>
                  </a:lnTo>
                  <a:lnTo>
                    <a:pt x="1876" y="1850"/>
                  </a:lnTo>
                  <a:lnTo>
                    <a:pt x="1864" y="1877"/>
                  </a:lnTo>
                  <a:lnTo>
                    <a:pt x="1850" y="1912"/>
                  </a:lnTo>
                  <a:lnTo>
                    <a:pt x="1837" y="1948"/>
                  </a:lnTo>
                  <a:lnTo>
                    <a:pt x="1827" y="1983"/>
                  </a:lnTo>
                  <a:lnTo>
                    <a:pt x="1816" y="2019"/>
                  </a:lnTo>
                  <a:lnTo>
                    <a:pt x="1808" y="2056"/>
                  </a:lnTo>
                  <a:lnTo>
                    <a:pt x="1800" y="2092"/>
                  </a:lnTo>
                  <a:lnTo>
                    <a:pt x="1794" y="2129"/>
                  </a:lnTo>
                  <a:lnTo>
                    <a:pt x="1789" y="2166"/>
                  </a:lnTo>
                  <a:lnTo>
                    <a:pt x="1786" y="2203"/>
                  </a:lnTo>
                  <a:lnTo>
                    <a:pt x="1784" y="2240"/>
                  </a:lnTo>
                  <a:lnTo>
                    <a:pt x="1783" y="2279"/>
                  </a:lnTo>
                  <a:lnTo>
                    <a:pt x="1783" y="2316"/>
                  </a:lnTo>
                  <a:lnTo>
                    <a:pt x="1785" y="2354"/>
                  </a:lnTo>
                  <a:lnTo>
                    <a:pt x="1787" y="2392"/>
                  </a:lnTo>
                  <a:lnTo>
                    <a:pt x="1792" y="2430"/>
                  </a:lnTo>
                  <a:lnTo>
                    <a:pt x="1798" y="2467"/>
                  </a:lnTo>
                  <a:lnTo>
                    <a:pt x="1805" y="2506"/>
                  </a:lnTo>
                  <a:lnTo>
                    <a:pt x="1814" y="2544"/>
                  </a:lnTo>
                  <a:lnTo>
                    <a:pt x="1823" y="2582"/>
                  </a:lnTo>
                  <a:lnTo>
                    <a:pt x="1835" y="2620"/>
                  </a:lnTo>
                  <a:lnTo>
                    <a:pt x="1847" y="2659"/>
                  </a:lnTo>
                  <a:lnTo>
                    <a:pt x="1863" y="2697"/>
                  </a:lnTo>
                  <a:lnTo>
                    <a:pt x="1878" y="2735"/>
                  </a:lnTo>
                  <a:lnTo>
                    <a:pt x="1895" y="2773"/>
                  </a:lnTo>
                  <a:lnTo>
                    <a:pt x="1915" y="2811"/>
                  </a:lnTo>
                  <a:lnTo>
                    <a:pt x="1934" y="2849"/>
                  </a:lnTo>
                  <a:lnTo>
                    <a:pt x="1956" y="2886"/>
                  </a:lnTo>
                  <a:lnTo>
                    <a:pt x="1980" y="2923"/>
                  </a:lnTo>
                  <a:lnTo>
                    <a:pt x="2004" y="2960"/>
                  </a:lnTo>
                  <a:lnTo>
                    <a:pt x="2031" y="2996"/>
                  </a:lnTo>
                  <a:lnTo>
                    <a:pt x="2058" y="3033"/>
                  </a:lnTo>
                  <a:lnTo>
                    <a:pt x="2089" y="3069"/>
                  </a:lnTo>
                  <a:lnTo>
                    <a:pt x="2412" y="3069"/>
                  </a:lnTo>
                  <a:lnTo>
                    <a:pt x="2389" y="3038"/>
                  </a:lnTo>
                  <a:lnTo>
                    <a:pt x="2367" y="3005"/>
                  </a:lnTo>
                  <a:lnTo>
                    <a:pt x="2345" y="2972"/>
                  </a:lnTo>
                  <a:lnTo>
                    <a:pt x="2324" y="2938"/>
                  </a:lnTo>
                  <a:lnTo>
                    <a:pt x="2304" y="2902"/>
                  </a:lnTo>
                  <a:lnTo>
                    <a:pt x="2284" y="2866"/>
                  </a:lnTo>
                  <a:lnTo>
                    <a:pt x="2266" y="2830"/>
                  </a:lnTo>
                  <a:lnTo>
                    <a:pt x="2248" y="2793"/>
                  </a:lnTo>
                  <a:lnTo>
                    <a:pt x="2232" y="2755"/>
                  </a:lnTo>
                  <a:lnTo>
                    <a:pt x="2217" y="2717"/>
                  </a:lnTo>
                  <a:lnTo>
                    <a:pt x="2203" y="2678"/>
                  </a:lnTo>
                  <a:lnTo>
                    <a:pt x="2189" y="2639"/>
                  </a:lnTo>
                  <a:lnTo>
                    <a:pt x="2178" y="2600"/>
                  </a:lnTo>
                  <a:lnTo>
                    <a:pt x="2167" y="2560"/>
                  </a:lnTo>
                  <a:lnTo>
                    <a:pt x="2157" y="2520"/>
                  </a:lnTo>
                  <a:lnTo>
                    <a:pt x="2149" y="2480"/>
                  </a:lnTo>
                  <a:lnTo>
                    <a:pt x="2143" y="2440"/>
                  </a:lnTo>
                  <a:lnTo>
                    <a:pt x="2137" y="2399"/>
                  </a:lnTo>
                  <a:lnTo>
                    <a:pt x="2133" y="2360"/>
                  </a:lnTo>
                  <a:lnTo>
                    <a:pt x="2130" y="2319"/>
                  </a:lnTo>
                  <a:lnTo>
                    <a:pt x="2129" y="2280"/>
                  </a:lnTo>
                  <a:lnTo>
                    <a:pt x="2130" y="2239"/>
                  </a:lnTo>
                  <a:lnTo>
                    <a:pt x="2133" y="2200"/>
                  </a:lnTo>
                  <a:lnTo>
                    <a:pt x="2136" y="2161"/>
                  </a:lnTo>
                  <a:lnTo>
                    <a:pt x="2142" y="2123"/>
                  </a:lnTo>
                  <a:lnTo>
                    <a:pt x="2149" y="2085"/>
                  </a:lnTo>
                  <a:lnTo>
                    <a:pt x="2158" y="2047"/>
                  </a:lnTo>
                  <a:lnTo>
                    <a:pt x="2170" y="2010"/>
                  </a:lnTo>
                  <a:lnTo>
                    <a:pt x="2182" y="1974"/>
                  </a:lnTo>
                  <a:lnTo>
                    <a:pt x="2197" y="1938"/>
                  </a:lnTo>
                  <a:lnTo>
                    <a:pt x="2214" y="1903"/>
                  </a:lnTo>
                  <a:lnTo>
                    <a:pt x="2232" y="1869"/>
                  </a:lnTo>
                  <a:lnTo>
                    <a:pt x="2260" y="1823"/>
                  </a:lnTo>
                  <a:lnTo>
                    <a:pt x="2289" y="1778"/>
                  </a:lnTo>
                  <a:lnTo>
                    <a:pt x="2345" y="1690"/>
                  </a:lnTo>
                  <a:lnTo>
                    <a:pt x="2403" y="1603"/>
                  </a:lnTo>
                  <a:lnTo>
                    <a:pt x="2461" y="1512"/>
                  </a:lnTo>
                  <a:lnTo>
                    <a:pt x="2521" y="1417"/>
                  </a:lnTo>
                  <a:lnTo>
                    <a:pt x="2552" y="1367"/>
                  </a:lnTo>
                  <a:lnTo>
                    <a:pt x="2583" y="1314"/>
                  </a:lnTo>
                  <a:lnTo>
                    <a:pt x="2615" y="1259"/>
                  </a:lnTo>
                  <a:lnTo>
                    <a:pt x="2648" y="1199"/>
                  </a:lnTo>
                  <a:lnTo>
                    <a:pt x="2681" y="1137"/>
                  </a:lnTo>
                  <a:lnTo>
                    <a:pt x="2714" y="1070"/>
                  </a:lnTo>
                  <a:lnTo>
                    <a:pt x="2677" y="1068"/>
                  </a:lnTo>
                  <a:lnTo>
                    <a:pt x="2634" y="1068"/>
                  </a:lnTo>
                  <a:lnTo>
                    <a:pt x="2543" y="1070"/>
                  </a:lnTo>
                  <a:lnTo>
                    <a:pt x="2451" y="1072"/>
                  </a:lnTo>
                  <a:lnTo>
                    <a:pt x="2410" y="1072"/>
                  </a:lnTo>
                  <a:lnTo>
                    <a:pt x="2371" y="1070"/>
                  </a:lnTo>
                  <a:close/>
                  <a:moveTo>
                    <a:pt x="350" y="3378"/>
                  </a:moveTo>
                  <a:lnTo>
                    <a:pt x="350" y="3378"/>
                  </a:lnTo>
                  <a:lnTo>
                    <a:pt x="350" y="3411"/>
                  </a:lnTo>
                  <a:lnTo>
                    <a:pt x="352" y="3447"/>
                  </a:lnTo>
                  <a:lnTo>
                    <a:pt x="355" y="3486"/>
                  </a:lnTo>
                  <a:lnTo>
                    <a:pt x="359" y="3527"/>
                  </a:lnTo>
                  <a:lnTo>
                    <a:pt x="365" y="3571"/>
                  </a:lnTo>
                  <a:lnTo>
                    <a:pt x="372" y="3616"/>
                  </a:lnTo>
                  <a:lnTo>
                    <a:pt x="379" y="3662"/>
                  </a:lnTo>
                  <a:lnTo>
                    <a:pt x="388" y="3711"/>
                  </a:lnTo>
                  <a:lnTo>
                    <a:pt x="399" y="3760"/>
                  </a:lnTo>
                  <a:lnTo>
                    <a:pt x="409" y="3810"/>
                  </a:lnTo>
                  <a:lnTo>
                    <a:pt x="422" y="3859"/>
                  </a:lnTo>
                  <a:lnTo>
                    <a:pt x="435" y="3909"/>
                  </a:lnTo>
                  <a:lnTo>
                    <a:pt x="448" y="3958"/>
                  </a:lnTo>
                  <a:lnTo>
                    <a:pt x="464" y="4007"/>
                  </a:lnTo>
                  <a:lnTo>
                    <a:pt x="479" y="4053"/>
                  </a:lnTo>
                  <a:lnTo>
                    <a:pt x="495" y="4098"/>
                  </a:lnTo>
                  <a:lnTo>
                    <a:pt x="594" y="4098"/>
                  </a:lnTo>
                  <a:lnTo>
                    <a:pt x="594" y="3775"/>
                  </a:lnTo>
                  <a:lnTo>
                    <a:pt x="1019" y="3775"/>
                  </a:lnTo>
                  <a:lnTo>
                    <a:pt x="1019" y="4058"/>
                  </a:lnTo>
                  <a:lnTo>
                    <a:pt x="881" y="4063"/>
                  </a:lnTo>
                  <a:lnTo>
                    <a:pt x="881" y="3905"/>
                  </a:lnTo>
                  <a:lnTo>
                    <a:pt x="716" y="3905"/>
                  </a:lnTo>
                  <a:lnTo>
                    <a:pt x="716" y="4200"/>
                  </a:lnTo>
                  <a:lnTo>
                    <a:pt x="1180" y="4200"/>
                  </a:lnTo>
                  <a:lnTo>
                    <a:pt x="1180" y="3775"/>
                  </a:lnTo>
                  <a:lnTo>
                    <a:pt x="1927" y="3775"/>
                  </a:lnTo>
                  <a:lnTo>
                    <a:pt x="1927" y="4339"/>
                  </a:lnTo>
                  <a:lnTo>
                    <a:pt x="1502" y="4339"/>
                  </a:lnTo>
                  <a:lnTo>
                    <a:pt x="1502" y="4066"/>
                  </a:lnTo>
                  <a:lnTo>
                    <a:pt x="1642" y="4066"/>
                  </a:lnTo>
                  <a:lnTo>
                    <a:pt x="1642" y="4199"/>
                  </a:lnTo>
                  <a:lnTo>
                    <a:pt x="1793" y="4183"/>
                  </a:lnTo>
                  <a:lnTo>
                    <a:pt x="1793" y="3915"/>
                  </a:lnTo>
                  <a:lnTo>
                    <a:pt x="1340" y="3915"/>
                  </a:lnTo>
                  <a:lnTo>
                    <a:pt x="1340" y="4343"/>
                  </a:lnTo>
                  <a:lnTo>
                    <a:pt x="652" y="4343"/>
                  </a:lnTo>
                  <a:lnTo>
                    <a:pt x="679" y="4413"/>
                  </a:lnTo>
                  <a:lnTo>
                    <a:pt x="707" y="4482"/>
                  </a:lnTo>
                  <a:lnTo>
                    <a:pt x="737" y="4550"/>
                  </a:lnTo>
                  <a:lnTo>
                    <a:pt x="768" y="4619"/>
                  </a:lnTo>
                  <a:lnTo>
                    <a:pt x="802" y="4685"/>
                  </a:lnTo>
                  <a:lnTo>
                    <a:pt x="836" y="4751"/>
                  </a:lnTo>
                  <a:lnTo>
                    <a:pt x="873" y="4817"/>
                  </a:lnTo>
                  <a:lnTo>
                    <a:pt x="911" y="4881"/>
                  </a:lnTo>
                  <a:lnTo>
                    <a:pt x="950" y="4944"/>
                  </a:lnTo>
                  <a:lnTo>
                    <a:pt x="991" y="5007"/>
                  </a:lnTo>
                  <a:lnTo>
                    <a:pt x="1034" y="5068"/>
                  </a:lnTo>
                  <a:lnTo>
                    <a:pt x="1079" y="5129"/>
                  </a:lnTo>
                  <a:lnTo>
                    <a:pt x="1125" y="5188"/>
                  </a:lnTo>
                  <a:lnTo>
                    <a:pt x="1173" y="5247"/>
                  </a:lnTo>
                  <a:lnTo>
                    <a:pt x="1223" y="5304"/>
                  </a:lnTo>
                  <a:lnTo>
                    <a:pt x="1275" y="5360"/>
                  </a:lnTo>
                  <a:lnTo>
                    <a:pt x="1328" y="5416"/>
                  </a:lnTo>
                  <a:lnTo>
                    <a:pt x="1383" y="5471"/>
                  </a:lnTo>
                  <a:lnTo>
                    <a:pt x="1439" y="5523"/>
                  </a:lnTo>
                  <a:lnTo>
                    <a:pt x="1499" y="5575"/>
                  </a:lnTo>
                  <a:lnTo>
                    <a:pt x="1559" y="5626"/>
                  </a:lnTo>
                  <a:lnTo>
                    <a:pt x="1620" y="5675"/>
                  </a:lnTo>
                  <a:lnTo>
                    <a:pt x="1684" y="5723"/>
                  </a:lnTo>
                  <a:lnTo>
                    <a:pt x="1750" y="5770"/>
                  </a:lnTo>
                  <a:lnTo>
                    <a:pt x="1817" y="5816"/>
                  </a:lnTo>
                  <a:lnTo>
                    <a:pt x="1887" y="5860"/>
                  </a:lnTo>
                  <a:lnTo>
                    <a:pt x="1958" y="5903"/>
                  </a:lnTo>
                  <a:lnTo>
                    <a:pt x="2031" y="5943"/>
                  </a:lnTo>
                  <a:lnTo>
                    <a:pt x="2106" y="5984"/>
                  </a:lnTo>
                  <a:lnTo>
                    <a:pt x="2182" y="6022"/>
                  </a:lnTo>
                  <a:lnTo>
                    <a:pt x="2261" y="6059"/>
                  </a:lnTo>
                  <a:lnTo>
                    <a:pt x="2341" y="6095"/>
                  </a:lnTo>
                  <a:lnTo>
                    <a:pt x="2341" y="6424"/>
                  </a:lnTo>
                  <a:lnTo>
                    <a:pt x="4889" y="6424"/>
                  </a:lnTo>
                  <a:lnTo>
                    <a:pt x="4889" y="6117"/>
                  </a:lnTo>
                  <a:lnTo>
                    <a:pt x="4961" y="6074"/>
                  </a:lnTo>
                  <a:lnTo>
                    <a:pt x="5031" y="6032"/>
                  </a:lnTo>
                  <a:lnTo>
                    <a:pt x="5101" y="5987"/>
                  </a:lnTo>
                  <a:lnTo>
                    <a:pt x="5171" y="5942"/>
                  </a:lnTo>
                  <a:lnTo>
                    <a:pt x="5238" y="5897"/>
                  </a:lnTo>
                  <a:lnTo>
                    <a:pt x="5304" y="5852"/>
                  </a:lnTo>
                  <a:lnTo>
                    <a:pt x="5369" y="5806"/>
                  </a:lnTo>
                  <a:lnTo>
                    <a:pt x="5432" y="5759"/>
                  </a:lnTo>
                  <a:lnTo>
                    <a:pt x="5496" y="5712"/>
                  </a:lnTo>
                  <a:lnTo>
                    <a:pt x="5558" y="5663"/>
                  </a:lnTo>
                  <a:lnTo>
                    <a:pt x="5618" y="5614"/>
                  </a:lnTo>
                  <a:lnTo>
                    <a:pt x="5677" y="5564"/>
                  </a:lnTo>
                  <a:lnTo>
                    <a:pt x="5734" y="5515"/>
                  </a:lnTo>
                  <a:lnTo>
                    <a:pt x="5791" y="5464"/>
                  </a:lnTo>
                  <a:lnTo>
                    <a:pt x="5846" y="5411"/>
                  </a:lnTo>
                  <a:lnTo>
                    <a:pt x="5901" y="5358"/>
                  </a:lnTo>
                  <a:lnTo>
                    <a:pt x="5953" y="5305"/>
                  </a:lnTo>
                  <a:lnTo>
                    <a:pt x="6005" y="5250"/>
                  </a:lnTo>
                  <a:lnTo>
                    <a:pt x="6055" y="5195"/>
                  </a:lnTo>
                  <a:lnTo>
                    <a:pt x="6105" y="5139"/>
                  </a:lnTo>
                  <a:lnTo>
                    <a:pt x="6152" y="5082"/>
                  </a:lnTo>
                  <a:lnTo>
                    <a:pt x="6199" y="5023"/>
                  </a:lnTo>
                  <a:lnTo>
                    <a:pt x="6244" y="4964"/>
                  </a:lnTo>
                  <a:lnTo>
                    <a:pt x="6288" y="4904"/>
                  </a:lnTo>
                  <a:lnTo>
                    <a:pt x="6331" y="4842"/>
                  </a:lnTo>
                  <a:lnTo>
                    <a:pt x="6371" y="4780"/>
                  </a:lnTo>
                  <a:lnTo>
                    <a:pt x="6412" y="4716"/>
                  </a:lnTo>
                  <a:lnTo>
                    <a:pt x="6450" y="4652"/>
                  </a:lnTo>
                  <a:lnTo>
                    <a:pt x="6487" y="4586"/>
                  </a:lnTo>
                  <a:lnTo>
                    <a:pt x="6523" y="4519"/>
                  </a:lnTo>
                  <a:lnTo>
                    <a:pt x="6558" y="4451"/>
                  </a:lnTo>
                  <a:lnTo>
                    <a:pt x="6592" y="4381"/>
                  </a:lnTo>
                  <a:lnTo>
                    <a:pt x="6208" y="4381"/>
                  </a:lnTo>
                  <a:lnTo>
                    <a:pt x="6208" y="4067"/>
                  </a:lnTo>
                  <a:lnTo>
                    <a:pt x="6330" y="4058"/>
                  </a:lnTo>
                  <a:lnTo>
                    <a:pt x="6330" y="4221"/>
                  </a:lnTo>
                  <a:lnTo>
                    <a:pt x="6491" y="4221"/>
                  </a:lnTo>
                  <a:lnTo>
                    <a:pt x="6491" y="3936"/>
                  </a:lnTo>
                  <a:lnTo>
                    <a:pt x="6046" y="3936"/>
                  </a:lnTo>
                  <a:lnTo>
                    <a:pt x="6046" y="4361"/>
                  </a:lnTo>
                  <a:lnTo>
                    <a:pt x="5239" y="4361"/>
                  </a:lnTo>
                  <a:lnTo>
                    <a:pt x="5239" y="3745"/>
                  </a:lnTo>
                  <a:lnTo>
                    <a:pt x="5705" y="3745"/>
                  </a:lnTo>
                  <a:lnTo>
                    <a:pt x="5705" y="4009"/>
                  </a:lnTo>
                  <a:lnTo>
                    <a:pt x="5569" y="4011"/>
                  </a:lnTo>
                  <a:lnTo>
                    <a:pt x="5555" y="3919"/>
                  </a:lnTo>
                  <a:lnTo>
                    <a:pt x="5379" y="3919"/>
                  </a:lnTo>
                  <a:lnTo>
                    <a:pt x="5379" y="4200"/>
                  </a:lnTo>
                  <a:lnTo>
                    <a:pt x="5865" y="4200"/>
                  </a:lnTo>
                  <a:lnTo>
                    <a:pt x="5865" y="3734"/>
                  </a:lnTo>
                  <a:lnTo>
                    <a:pt x="6614" y="3734"/>
                  </a:lnTo>
                  <a:lnTo>
                    <a:pt x="6634" y="4081"/>
                  </a:lnTo>
                  <a:lnTo>
                    <a:pt x="6754" y="4081"/>
                  </a:lnTo>
                  <a:lnTo>
                    <a:pt x="6789" y="3997"/>
                  </a:lnTo>
                  <a:lnTo>
                    <a:pt x="6806" y="3954"/>
                  </a:lnTo>
                  <a:lnTo>
                    <a:pt x="6822" y="3910"/>
                  </a:lnTo>
                  <a:lnTo>
                    <a:pt x="6838" y="3865"/>
                  </a:lnTo>
                  <a:lnTo>
                    <a:pt x="6854" y="3821"/>
                  </a:lnTo>
                  <a:lnTo>
                    <a:pt x="6867" y="3775"/>
                  </a:lnTo>
                  <a:lnTo>
                    <a:pt x="6881" y="3730"/>
                  </a:lnTo>
                  <a:lnTo>
                    <a:pt x="6893" y="3684"/>
                  </a:lnTo>
                  <a:lnTo>
                    <a:pt x="6903" y="3639"/>
                  </a:lnTo>
                  <a:lnTo>
                    <a:pt x="6913" y="3594"/>
                  </a:lnTo>
                  <a:lnTo>
                    <a:pt x="6920" y="3549"/>
                  </a:lnTo>
                  <a:lnTo>
                    <a:pt x="6924" y="3506"/>
                  </a:lnTo>
                  <a:lnTo>
                    <a:pt x="6928" y="3462"/>
                  </a:lnTo>
                  <a:lnTo>
                    <a:pt x="6929" y="3420"/>
                  </a:lnTo>
                  <a:lnTo>
                    <a:pt x="6928" y="3378"/>
                  </a:lnTo>
                  <a:lnTo>
                    <a:pt x="350" y="3378"/>
                  </a:lnTo>
                  <a:close/>
                  <a:moveTo>
                    <a:pt x="4108" y="3763"/>
                  </a:moveTo>
                  <a:lnTo>
                    <a:pt x="3661" y="3763"/>
                  </a:lnTo>
                  <a:lnTo>
                    <a:pt x="3661" y="4338"/>
                  </a:lnTo>
                  <a:lnTo>
                    <a:pt x="4431" y="4338"/>
                  </a:lnTo>
                  <a:lnTo>
                    <a:pt x="4431" y="3881"/>
                  </a:lnTo>
                  <a:lnTo>
                    <a:pt x="4928" y="3881"/>
                  </a:lnTo>
                  <a:lnTo>
                    <a:pt x="4928" y="4221"/>
                  </a:lnTo>
                  <a:lnTo>
                    <a:pt x="4743" y="4221"/>
                  </a:lnTo>
                  <a:lnTo>
                    <a:pt x="4743" y="4047"/>
                  </a:lnTo>
                  <a:lnTo>
                    <a:pt x="4625" y="4058"/>
                  </a:lnTo>
                  <a:lnTo>
                    <a:pt x="4625" y="4350"/>
                  </a:lnTo>
                  <a:lnTo>
                    <a:pt x="5069" y="4350"/>
                  </a:lnTo>
                  <a:lnTo>
                    <a:pt x="5069" y="3764"/>
                  </a:lnTo>
                  <a:lnTo>
                    <a:pt x="4271" y="3764"/>
                  </a:lnTo>
                  <a:lnTo>
                    <a:pt x="4271" y="4222"/>
                  </a:lnTo>
                  <a:lnTo>
                    <a:pt x="3806" y="4222"/>
                  </a:lnTo>
                  <a:lnTo>
                    <a:pt x="3806" y="3885"/>
                  </a:lnTo>
                  <a:lnTo>
                    <a:pt x="3982" y="3895"/>
                  </a:lnTo>
                  <a:lnTo>
                    <a:pt x="3988" y="4038"/>
                  </a:lnTo>
                  <a:lnTo>
                    <a:pt x="4110" y="4038"/>
                  </a:lnTo>
                  <a:lnTo>
                    <a:pt x="4108" y="3763"/>
                  </a:lnTo>
                  <a:close/>
                  <a:moveTo>
                    <a:pt x="2561" y="3763"/>
                  </a:moveTo>
                  <a:lnTo>
                    <a:pt x="2115" y="3763"/>
                  </a:lnTo>
                  <a:lnTo>
                    <a:pt x="2115" y="4338"/>
                  </a:lnTo>
                  <a:lnTo>
                    <a:pt x="2884" y="4338"/>
                  </a:lnTo>
                  <a:lnTo>
                    <a:pt x="2884" y="3881"/>
                  </a:lnTo>
                  <a:lnTo>
                    <a:pt x="3382" y="3881"/>
                  </a:lnTo>
                  <a:lnTo>
                    <a:pt x="3382" y="4221"/>
                  </a:lnTo>
                  <a:lnTo>
                    <a:pt x="3197" y="4221"/>
                  </a:lnTo>
                  <a:lnTo>
                    <a:pt x="3197" y="4047"/>
                  </a:lnTo>
                  <a:lnTo>
                    <a:pt x="3078" y="4058"/>
                  </a:lnTo>
                  <a:lnTo>
                    <a:pt x="3078" y="4350"/>
                  </a:lnTo>
                  <a:lnTo>
                    <a:pt x="3522" y="4350"/>
                  </a:lnTo>
                  <a:lnTo>
                    <a:pt x="3522" y="3764"/>
                  </a:lnTo>
                  <a:lnTo>
                    <a:pt x="2725" y="3764"/>
                  </a:lnTo>
                  <a:lnTo>
                    <a:pt x="2725" y="4222"/>
                  </a:lnTo>
                  <a:lnTo>
                    <a:pt x="2260" y="4222"/>
                  </a:lnTo>
                  <a:lnTo>
                    <a:pt x="2260" y="3885"/>
                  </a:lnTo>
                  <a:lnTo>
                    <a:pt x="2436" y="3895"/>
                  </a:lnTo>
                  <a:lnTo>
                    <a:pt x="2442" y="4038"/>
                  </a:lnTo>
                  <a:lnTo>
                    <a:pt x="2564" y="4038"/>
                  </a:lnTo>
                  <a:lnTo>
                    <a:pt x="2561" y="3763"/>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charset="0"/>
                  <a:ea typeface="SimSun"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charset="0"/>
                  <a:ea typeface="SimSun"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charset="0"/>
                  <a:ea typeface="SimSun"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charset="0"/>
                  <a:ea typeface="SimSun"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charset="0"/>
                  <a:ea typeface="SimSun"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SimSun"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SimSun"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SimSun"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SimSun" panose="02010600030101010101" pitchFamily="2" charset="-122"/>
                  <a:cs typeface="+mn-cs"/>
                </a:defRPr>
              </a:lvl9pPr>
            </a:lstStyle>
            <a:p>
              <a:pPr algn="ctr">
                <a:defRPr/>
              </a:pPr>
              <a:endParaRPr lang="zh-CN" altLang="en-US">
                <a:solidFill>
                  <a:srgbClr val="FFFFFF"/>
                </a:solidFill>
                <a:ea typeface="Calibri" panose="020F0502020204030204" charset="0"/>
                <a:cs typeface="Calibri" panose="020F0502020204030204" charset="0"/>
              </a:endParaRPr>
            </a:p>
          </p:txBody>
        </p:sp>
      </p:grpSp>
    </p:spTree>
  </p:cSld>
  <p:clrMapOvr>
    <a:masterClrMapping/>
  </p:clrMapOvr>
  <mc:AlternateContent xmlns:mc="http://schemas.openxmlformats.org/markup-compatibility/2006">
    <mc:Choice xmlns:p14="http://schemas.microsoft.com/office/powerpoint/2010/main" Requires="p14">
      <p:transition spd="med" p14:dur="750">
        <p:pull dir="d"/>
      </p:transition>
    </mc:Choice>
    <mc:Fallback>
      <p:transition spd="med">
        <p:pull dir="d"/>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accel="50000" decel="50000" fill="hold" nodeType="withEffect">
                                  <p:stCondLst>
                                    <p:cond delay="0"/>
                                  </p:stCondLst>
                                  <p:childTnLst>
                                    <p:animMotion origin="layout" path="M 0 0 L -1.01948 -0.0117593 " pathEditMode="relative" rAng="0" ptsTypes="">
                                      <p:cBhvr>
                                        <p:cTn id="6" dur="2000" fill="hold"/>
                                        <p:tgtEl>
                                          <p:spTgt spid="20"/>
                                        </p:tgtEl>
                                        <p:attrNameLst>
                                          <p:attrName>ppt_x</p:attrName>
                                          <p:attrName>ppt_y</p:attrName>
                                        </p:attrNameLst>
                                      </p:cBhvr>
                                      <p:rCtr x="-534" y="-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1"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7"/>
          <p:cNvGraphicFramePr/>
          <p:nvPr/>
        </p:nvGraphicFramePr>
        <p:xfrm>
          <a:off x="-163830" y="-2540"/>
          <a:ext cx="12563475" cy="7217410"/>
        </p:xfrm>
        <a:graphic>
          <a:graphicData uri="http://schemas.openxmlformats.org/drawingml/2006/table">
            <a:tbl>
              <a:tblPr firstRow="1" bandRow="1">
                <a:tableStyleId>{93296810-A885-4BE3-A3E7-6D5BEEA58F35}</a:tableStyleId>
              </a:tblPr>
              <a:tblGrid>
                <a:gridCol w="1237615"/>
                <a:gridCol w="7256780"/>
                <a:gridCol w="2070735"/>
                <a:gridCol w="1998345"/>
              </a:tblGrid>
              <a:tr h="944880">
                <a:tc>
                  <a:txBody>
                    <a:bodyPr/>
                    <a:p>
                      <a:pPr algn="ctr">
                        <a:buNone/>
                      </a:pPr>
                      <a:r>
                        <a:rPr lang="vi-VN" altLang="en-US" sz="2800">
                          <a:latin typeface="Arial" panose="020B0604020202020204" pitchFamily="34" charset="0"/>
                          <a:cs typeface="Arial" panose="020B0604020202020204" pitchFamily="34" charset="0"/>
                        </a:rPr>
                        <a:t>ID</a:t>
                      </a:r>
                      <a:endParaRPr lang="vi-VN" altLang="en-US" sz="2800">
                        <a:latin typeface="Arial" panose="020B0604020202020204" pitchFamily="34" charset="0"/>
                        <a:cs typeface="Arial" panose="020B0604020202020204" pitchFamily="34" charset="0"/>
                      </a:endParaRPr>
                    </a:p>
                  </a:txBody>
                  <a:tcPr anchor="ctr" anchorCtr="0"/>
                </a:tc>
                <a:tc>
                  <a:txBody>
                    <a:bodyPr/>
                    <a:p>
                      <a:pPr algn="ctr">
                        <a:buNone/>
                      </a:pPr>
                      <a:r>
                        <a:rPr lang="vi-VN" altLang="en-US" sz="2800">
                          <a:latin typeface="Arial" panose="020B0604020202020204" pitchFamily="34" charset="0"/>
                          <a:cs typeface="Arial" panose="020B0604020202020204" pitchFamily="34" charset="0"/>
                        </a:rPr>
                        <a:t>Task</a:t>
                      </a:r>
                      <a:endParaRPr lang="vi-VN" altLang="en-US" sz="2800">
                        <a:latin typeface="Arial" panose="020B0604020202020204" pitchFamily="34" charset="0"/>
                        <a:cs typeface="Arial" panose="020B0604020202020204" pitchFamily="34" charset="0"/>
                      </a:endParaRPr>
                    </a:p>
                  </a:txBody>
                  <a:tcPr anchor="ctr" anchorCtr="0"/>
                </a:tc>
                <a:tc>
                  <a:txBody>
                    <a:bodyPr/>
                    <a:p>
                      <a:pPr algn="ctr">
                        <a:buNone/>
                      </a:pPr>
                      <a:r>
                        <a:rPr lang="vi-VN" altLang="en-US" sz="2800">
                          <a:latin typeface="Arial" panose="020B0604020202020204" pitchFamily="34" charset="0"/>
                          <a:cs typeface="Arial" panose="020B0604020202020204" pitchFamily="34" charset="0"/>
                        </a:rPr>
                        <a:t>Estimate </a:t>
                      </a:r>
                      <a:r>
                        <a:rPr lang="vi-VN" altLang="en-US" sz="2800">
                          <a:latin typeface="Arial" panose="020B0604020202020204" pitchFamily="34" charset="0"/>
                          <a:cs typeface="Arial" panose="020B0604020202020204" pitchFamily="34" charset="0"/>
                        </a:rPr>
                        <a:t>Time</a:t>
                      </a:r>
                      <a:endParaRPr lang="vi-VN" altLang="en-US" sz="2800">
                        <a:latin typeface="Arial" panose="020B0604020202020204" pitchFamily="34" charset="0"/>
                        <a:cs typeface="Arial" panose="020B0604020202020204" pitchFamily="34" charset="0"/>
                      </a:endParaRPr>
                    </a:p>
                  </a:txBody>
                  <a:tcPr anchor="ctr" anchorCtr="0"/>
                </a:tc>
                <a:tc>
                  <a:txBody>
                    <a:bodyPr/>
                    <a:p>
                      <a:pPr algn="ctr">
                        <a:buNone/>
                      </a:pPr>
                      <a:r>
                        <a:rPr lang="vi-VN" altLang="en-US" sz="2800">
                          <a:latin typeface="Arial" panose="020B0604020202020204" pitchFamily="34" charset="0"/>
                          <a:cs typeface="Arial" panose="020B0604020202020204" pitchFamily="34" charset="0"/>
                        </a:rPr>
                        <a:t>Assign </a:t>
                      </a:r>
                      <a:r>
                        <a:rPr lang="vi-VN" altLang="en-US" sz="2800">
                          <a:latin typeface="Arial" panose="020B0604020202020204" pitchFamily="34" charset="0"/>
                          <a:cs typeface="Arial" panose="020B0604020202020204" pitchFamily="34" charset="0"/>
                        </a:rPr>
                        <a:t>to</a:t>
                      </a:r>
                      <a:endParaRPr lang="vi-VN" altLang="en-US" sz="2800">
                        <a:latin typeface="Arial" panose="020B0604020202020204" pitchFamily="34" charset="0"/>
                        <a:cs typeface="Arial" panose="020B0604020202020204" pitchFamily="34" charset="0"/>
                      </a:endParaRPr>
                    </a:p>
                  </a:txBody>
                  <a:tcPr anchor="ctr" anchorCtr="0"/>
                </a:tc>
              </a:tr>
              <a:tr h="626110">
                <a:tc gridSpan="4">
                  <a:txBody>
                    <a:bodyPr/>
                    <a:p>
                      <a:pPr algn="ctr">
                        <a:buNone/>
                      </a:pPr>
                      <a:r>
                        <a:rPr lang="vi-VN" altLang="en-US" sz="2800"/>
                        <a:t>TRANG </a:t>
                      </a:r>
                      <a:r>
                        <a:rPr lang="vi-VN" altLang="en-US" sz="2800"/>
                        <a:t>CHỦ</a:t>
                      </a:r>
                      <a:endParaRPr lang="vi-VN" altLang="en-US" sz="2800"/>
                    </a:p>
                  </a:txBody>
                  <a:tcPr anchor="ctr" anchorCtr="0"/>
                </a:tc>
                <a:tc hMerge="1">
                  <a:tcPr/>
                </a:tc>
                <a:tc hMerge="1">
                  <a:tcPr/>
                </a:tc>
                <a:tc hMerge="1">
                  <a:tcPr/>
                </a:tc>
              </a:tr>
              <a:tr h="625475">
                <a:tc>
                  <a:txBody>
                    <a:bodyPr/>
                    <a:p>
                      <a:pPr algn="ctr">
                        <a:buNone/>
                      </a:pPr>
                      <a:r>
                        <a:rPr lang="vi-VN" altLang="en-US"/>
                        <a:t>T31</a:t>
                      </a:r>
                      <a:endParaRPr lang="vi-VN" altLang="en-US"/>
                    </a:p>
                  </a:txBody>
                  <a:tcPr anchor="ctr" anchorCtr="0"/>
                </a:tc>
                <a:tc>
                  <a:txBody>
                    <a:bodyPr/>
                    <a:p>
                      <a:pPr algn="ctr">
                        <a:buNone/>
                      </a:pPr>
                      <a:r>
                        <a:rPr lang="en-US"/>
                        <a:t>Thiết kế form trang chủ</a:t>
                      </a:r>
                      <a:endParaRPr lang="en-US"/>
                    </a:p>
                  </a:txBody>
                  <a:tcPr anchor="ctr" anchorCtr="0"/>
                </a:tc>
                <a:tc>
                  <a:txBody>
                    <a:bodyPr/>
                    <a:p>
                      <a:pPr algn="ctr">
                        <a:buNone/>
                      </a:pPr>
                      <a:r>
                        <a:rPr lang="vi-VN" altLang="en-US"/>
                        <a:t>1</a:t>
                      </a:r>
                      <a:endParaRPr lang="vi-VN" altLang="en-US"/>
                    </a:p>
                  </a:txBody>
                  <a:tcPr anchor="ctr" anchorCtr="0"/>
                </a:tc>
                <a:tc>
                  <a:txBody>
                    <a:bodyPr/>
                    <a:p>
                      <a:pPr algn="ctr">
                        <a:buNone/>
                      </a:pPr>
                      <a:r>
                        <a:rPr lang="en-US"/>
                        <a:t>Cả nhóm</a:t>
                      </a:r>
                      <a:endParaRPr lang="en-US"/>
                    </a:p>
                  </a:txBody>
                  <a:tcPr anchor="ctr" anchorCtr="0"/>
                </a:tc>
              </a:tr>
              <a:tr h="626110">
                <a:tc>
                  <a:txBody>
                    <a:bodyPr/>
                    <a:p>
                      <a:pPr algn="ctr">
                        <a:buNone/>
                      </a:pPr>
                      <a:r>
                        <a:rPr lang="vi-VN" altLang="en-US"/>
                        <a:t>T32</a:t>
                      </a:r>
                      <a:endParaRPr lang="vi-VN" altLang="en-US"/>
                    </a:p>
                  </a:txBody>
                  <a:tcPr anchor="ctr" anchorCtr="0"/>
                </a:tc>
                <a:tc>
                  <a:txBody>
                    <a:bodyPr/>
                    <a:p>
                      <a:pPr algn="ctr">
                        <a:buNone/>
                      </a:pPr>
                      <a:r>
                        <a:rPr lang="en-US"/>
                        <a:t>Phân tích và thiết kế code trang chủ</a:t>
                      </a:r>
                      <a:endParaRPr lang="en-US"/>
                    </a:p>
                  </a:txBody>
                  <a:tcPr anchor="ctr" anchorCtr="0"/>
                </a:tc>
                <a:tc>
                  <a:txBody>
                    <a:bodyPr/>
                    <a:p>
                      <a:pPr algn="ctr">
                        <a:buNone/>
                      </a:pPr>
                      <a:r>
                        <a:rPr lang="vi-VN" altLang="en-US"/>
                        <a:t>3</a:t>
                      </a:r>
                      <a:endParaRPr lang="vi-VN" altLang="en-US"/>
                    </a:p>
                  </a:txBody>
                  <a:tcPr anchor="ctr" anchorCtr="0"/>
                </a:tc>
                <a:tc>
                  <a:txBody>
                    <a:bodyPr/>
                    <a:p>
                      <a:pPr algn="ctr">
                        <a:buNone/>
                      </a:pPr>
                      <a:r>
                        <a:rPr lang="en-US"/>
                        <a:t>Khánh</a:t>
                      </a:r>
                      <a:endParaRPr lang="en-US"/>
                    </a:p>
                  </a:txBody>
                  <a:tcPr anchor="ctr" anchorCtr="0"/>
                </a:tc>
              </a:tr>
              <a:tr h="625475">
                <a:tc>
                  <a:txBody>
                    <a:bodyPr/>
                    <a:p>
                      <a:pPr algn="ctr">
                        <a:buNone/>
                      </a:pPr>
                      <a:r>
                        <a:rPr lang="vi-VN" altLang="en-US"/>
                        <a:t>T33</a:t>
                      </a:r>
                      <a:endParaRPr lang="vi-VN" altLang="en-US"/>
                    </a:p>
                  </a:txBody>
                  <a:tcPr anchor="ctr" anchorCtr="0"/>
                </a:tc>
                <a:tc>
                  <a:txBody>
                    <a:bodyPr/>
                    <a:p>
                      <a:pPr algn="ctr">
                        <a:buNone/>
                      </a:pPr>
                      <a:r>
                        <a:rPr lang="en-US"/>
                        <a:t>Code:Có thể xem tất cả các món ăn có trong app</a:t>
                      </a:r>
                      <a:endParaRPr lang="en-US"/>
                    </a:p>
                  </a:txBody>
                  <a:tcPr anchor="ctr" anchorCtr="0"/>
                </a:tc>
                <a:tc>
                  <a:txBody>
                    <a:bodyPr/>
                    <a:p>
                      <a:pPr algn="ctr">
                        <a:buNone/>
                      </a:pPr>
                      <a:r>
                        <a:rPr lang="vi-VN" altLang="en-US"/>
                        <a:t>6</a:t>
                      </a:r>
                      <a:endParaRPr lang="vi-VN" altLang="en-US"/>
                    </a:p>
                  </a:txBody>
                  <a:tcPr anchor="ctr" anchorCtr="0"/>
                </a:tc>
                <a:tc>
                  <a:txBody>
                    <a:bodyPr/>
                    <a:p>
                      <a:pPr algn="ctr">
                        <a:buNone/>
                      </a:pPr>
                      <a:r>
                        <a:rPr lang="en-US"/>
                        <a:t>Đức</a:t>
                      </a:r>
                      <a:endParaRPr lang="en-US"/>
                    </a:p>
                  </a:txBody>
                  <a:tcPr anchor="ctr" anchorCtr="0"/>
                </a:tc>
              </a:tr>
              <a:tr h="625475">
                <a:tc>
                  <a:txBody>
                    <a:bodyPr/>
                    <a:p>
                      <a:pPr algn="ctr">
                        <a:buNone/>
                      </a:pPr>
                      <a:r>
                        <a:rPr lang="vi-VN" altLang="en-US"/>
                        <a:t>T34</a:t>
                      </a:r>
                      <a:endParaRPr lang="vi-VN" altLang="en-US"/>
                    </a:p>
                  </a:txBody>
                  <a:tcPr anchor="ctr" anchorCtr="0"/>
                </a:tc>
                <a:tc>
                  <a:txBody>
                    <a:bodyPr/>
                    <a:p>
                      <a:pPr algn="ctr">
                        <a:buNone/>
                      </a:pPr>
                      <a:r>
                        <a:rPr lang="en-US"/>
                        <a:t>Code: Có thể xem tất cả các sự kiện của app</a:t>
                      </a:r>
                      <a:endParaRPr lang="en-US"/>
                    </a:p>
                  </a:txBody>
                  <a:tcPr anchor="ctr" anchorCtr="0"/>
                </a:tc>
                <a:tc>
                  <a:txBody>
                    <a:bodyPr/>
                    <a:p>
                      <a:pPr algn="ctr">
                        <a:buNone/>
                      </a:pPr>
                      <a:r>
                        <a:rPr lang="vi-VN" altLang="en-US"/>
                        <a:t>8</a:t>
                      </a:r>
                      <a:endParaRPr lang="vi-VN" altLang="en-US"/>
                    </a:p>
                  </a:txBody>
                  <a:tcPr anchor="ctr" anchorCtr="0"/>
                </a:tc>
                <a:tc>
                  <a:txBody>
                    <a:bodyPr/>
                    <a:p>
                      <a:pPr algn="ctr">
                        <a:buNone/>
                      </a:pPr>
                      <a:r>
                        <a:rPr lang="en-US"/>
                        <a:t>Đức</a:t>
                      </a:r>
                      <a:endParaRPr lang="en-US"/>
                    </a:p>
                  </a:txBody>
                  <a:tcPr anchor="ctr" anchorCtr="0"/>
                </a:tc>
              </a:tr>
              <a:tr h="626745">
                <a:tc>
                  <a:txBody>
                    <a:bodyPr/>
                    <a:p>
                      <a:pPr algn="ctr">
                        <a:buNone/>
                      </a:pPr>
                      <a:r>
                        <a:rPr lang="vi-VN" altLang="en-US"/>
                        <a:t>T35</a:t>
                      </a:r>
                      <a:endParaRPr lang="vi-VN" altLang="en-US"/>
                    </a:p>
                  </a:txBody>
                  <a:tcPr anchor="ctr" anchorCtr="0"/>
                </a:tc>
                <a:tc>
                  <a:txBody>
                    <a:bodyPr/>
                    <a:p>
                      <a:pPr algn="ctr">
                        <a:buNone/>
                      </a:pPr>
                      <a:r>
                        <a:rPr lang="en-US"/>
                        <a:t>Code: Có tính năng hiển thị chi tiết nhà hàng</a:t>
                      </a:r>
                      <a:endParaRPr lang="en-US"/>
                    </a:p>
                  </a:txBody>
                  <a:tcPr anchor="ctr" anchorCtr="0"/>
                </a:tc>
                <a:tc>
                  <a:txBody>
                    <a:bodyPr/>
                    <a:p>
                      <a:pPr algn="ctr">
                        <a:buNone/>
                      </a:pPr>
                      <a:r>
                        <a:rPr lang="vi-VN" altLang="en-US"/>
                        <a:t>8</a:t>
                      </a:r>
                      <a:endParaRPr lang="vi-VN" altLang="en-US"/>
                    </a:p>
                  </a:txBody>
                  <a:tcPr anchor="ctr" anchorCtr="0"/>
                </a:tc>
                <a:tc>
                  <a:txBody>
                    <a:bodyPr/>
                    <a:p>
                      <a:pPr algn="ctr">
                        <a:buNone/>
                      </a:pPr>
                      <a:r>
                        <a:rPr lang="en-US"/>
                        <a:t>Đức</a:t>
                      </a:r>
                      <a:endParaRPr lang="en-US"/>
                    </a:p>
                  </a:txBody>
                  <a:tcPr anchor="ctr" anchorCtr="0"/>
                </a:tc>
              </a:tr>
              <a:tr h="625475">
                <a:tc>
                  <a:txBody>
                    <a:bodyPr/>
                    <a:p>
                      <a:pPr algn="ctr">
                        <a:buNone/>
                      </a:pPr>
                      <a:r>
                        <a:rPr lang="vi-VN" altLang="en-US"/>
                        <a:t>T36</a:t>
                      </a:r>
                      <a:endParaRPr lang="vi-VN" altLang="en-US"/>
                    </a:p>
                  </a:txBody>
                  <a:tcPr anchor="ctr" anchorCtr="0"/>
                </a:tc>
                <a:tc>
                  <a:txBody>
                    <a:bodyPr/>
                    <a:p>
                      <a:pPr algn="ctr">
                        <a:buNone/>
                      </a:pPr>
                      <a:r>
                        <a:rPr lang="en-US"/>
                        <a:t>Code: Có tính năng hiển thị chi tiết món ăn</a:t>
                      </a:r>
                      <a:endParaRPr lang="en-US"/>
                    </a:p>
                  </a:txBody>
                  <a:tcPr anchor="ctr" anchorCtr="0"/>
                </a:tc>
                <a:tc>
                  <a:txBody>
                    <a:bodyPr/>
                    <a:p>
                      <a:pPr algn="ctr">
                        <a:buNone/>
                      </a:pPr>
                      <a:r>
                        <a:rPr lang="vi-VN" altLang="en-US"/>
                        <a:t>8</a:t>
                      </a:r>
                      <a:endParaRPr lang="vi-VN" altLang="en-US"/>
                    </a:p>
                  </a:txBody>
                  <a:tcPr anchor="ctr" anchorCtr="0"/>
                </a:tc>
                <a:tc>
                  <a:txBody>
                    <a:bodyPr/>
                    <a:p>
                      <a:pPr algn="ctr">
                        <a:buNone/>
                      </a:pPr>
                      <a:r>
                        <a:rPr lang="en-US"/>
                        <a:t>Duy</a:t>
                      </a:r>
                      <a:endParaRPr lang="en-US"/>
                    </a:p>
                  </a:txBody>
                  <a:tcPr anchor="ctr" anchorCtr="0"/>
                </a:tc>
              </a:tr>
              <a:tr h="626110">
                <a:tc>
                  <a:txBody>
                    <a:bodyPr/>
                    <a:p>
                      <a:pPr algn="ctr">
                        <a:buNone/>
                      </a:pPr>
                      <a:r>
                        <a:rPr lang="vi-VN" altLang="en-US"/>
                        <a:t>T37</a:t>
                      </a:r>
                      <a:endParaRPr lang="vi-VN" altLang="en-US"/>
                    </a:p>
                  </a:txBody>
                  <a:tcPr anchor="ctr" anchorCtr="0"/>
                </a:tc>
                <a:tc>
                  <a:txBody>
                    <a:bodyPr/>
                    <a:p>
                      <a:pPr algn="ctr">
                        <a:buNone/>
                      </a:pPr>
                      <a:r>
                        <a:rPr lang="en-US"/>
                        <a:t>Code: Có tính năng đánh giá nhà hàng</a:t>
                      </a:r>
                      <a:endParaRPr lang="en-US"/>
                    </a:p>
                  </a:txBody>
                  <a:tcPr anchor="ctr" anchorCtr="0"/>
                </a:tc>
                <a:tc>
                  <a:txBody>
                    <a:bodyPr/>
                    <a:p>
                      <a:pPr algn="ctr">
                        <a:buNone/>
                      </a:pPr>
                      <a:r>
                        <a:rPr lang="vi-VN" altLang="en-US"/>
                        <a:t>8</a:t>
                      </a:r>
                      <a:endParaRPr lang="vi-VN" altLang="en-US"/>
                    </a:p>
                  </a:txBody>
                  <a:tcPr anchor="ctr" anchorCtr="0"/>
                </a:tc>
                <a:tc>
                  <a:txBody>
                    <a:bodyPr/>
                    <a:p>
                      <a:pPr algn="ctr">
                        <a:buNone/>
                      </a:pPr>
                      <a:r>
                        <a:rPr lang="en-US"/>
                        <a:t>Duy</a:t>
                      </a:r>
                      <a:endParaRPr lang="en-US"/>
                    </a:p>
                  </a:txBody>
                  <a:tcPr anchor="ctr" anchorCtr="0"/>
                </a:tc>
              </a:tr>
              <a:tr h="625475">
                <a:tc>
                  <a:txBody>
                    <a:bodyPr/>
                    <a:p>
                      <a:pPr algn="ctr">
                        <a:buNone/>
                      </a:pPr>
                      <a:r>
                        <a:rPr lang="vi-VN" altLang="en-US"/>
                        <a:t>T38</a:t>
                      </a:r>
                      <a:endParaRPr lang="vi-VN" altLang="en-US"/>
                    </a:p>
                  </a:txBody>
                  <a:tcPr anchor="ctr" anchorCtr="0"/>
                </a:tc>
                <a:tc>
                  <a:txBody>
                    <a:bodyPr/>
                    <a:p>
                      <a:pPr algn="ctr">
                        <a:buNone/>
                      </a:pPr>
                      <a:r>
                        <a:rPr lang="en-US"/>
                        <a:t>Code: Có tính năng đánh giá món ăn</a:t>
                      </a:r>
                      <a:endParaRPr lang="en-US"/>
                    </a:p>
                  </a:txBody>
                  <a:tcPr anchor="ctr" anchorCtr="0"/>
                </a:tc>
                <a:tc>
                  <a:txBody>
                    <a:bodyPr/>
                    <a:p>
                      <a:pPr algn="ctr">
                        <a:buNone/>
                      </a:pPr>
                      <a:r>
                        <a:rPr lang="vi-VN" altLang="en-US"/>
                        <a:t>8</a:t>
                      </a:r>
                      <a:endParaRPr lang="vi-VN" altLang="en-US"/>
                    </a:p>
                  </a:txBody>
                  <a:tcPr anchor="ctr" anchorCtr="0"/>
                </a:tc>
                <a:tc>
                  <a:txBody>
                    <a:bodyPr/>
                    <a:p>
                      <a:pPr algn="ctr">
                        <a:buNone/>
                      </a:pPr>
                      <a:r>
                        <a:rPr lang="en-US"/>
                        <a:t>Duy</a:t>
                      </a:r>
                      <a:endParaRPr lang="en-US"/>
                    </a:p>
                  </a:txBody>
                  <a:tcPr anchor="ctr" anchorCtr="0"/>
                </a:tc>
              </a:tr>
              <a:tr h="640080">
                <a:tc>
                  <a:txBody>
                    <a:bodyPr/>
                    <a:p>
                      <a:pPr algn="ctr">
                        <a:buNone/>
                      </a:pPr>
                      <a:r>
                        <a:rPr lang="vi-VN" altLang="en-US"/>
                        <a:t>T39</a:t>
                      </a:r>
                      <a:endParaRPr lang="vi-VN" altLang="en-US"/>
                    </a:p>
                  </a:txBody>
                  <a:tcPr anchor="ctr" anchorCtr="0"/>
                </a:tc>
                <a:tc>
                  <a:txBody>
                    <a:bodyPr/>
                    <a:p>
                      <a:pPr algn="ctr">
                        <a:buNone/>
                      </a:pPr>
                      <a:r>
                        <a:rPr lang="en-US"/>
                        <a:t>"Triển khai Unit Test , Integrated Test , System Test</a:t>
                      </a:r>
                      <a:endParaRPr lang="en-US"/>
                    </a:p>
                    <a:p>
                      <a:pPr algn="ctr">
                        <a:buNone/>
                      </a:pPr>
                      <a:r>
                        <a:rPr lang="en-US"/>
                        <a:t> Trang chủ"</a:t>
                      </a:r>
                      <a:endParaRPr lang="en-US"/>
                    </a:p>
                  </a:txBody>
                  <a:tcPr anchor="ctr" anchorCtr="0"/>
                </a:tc>
                <a:tc>
                  <a:txBody>
                    <a:bodyPr/>
                    <a:p>
                      <a:pPr algn="ctr">
                        <a:buNone/>
                      </a:pPr>
                      <a:endParaRPr lang="en-US"/>
                    </a:p>
                    <a:p>
                      <a:pPr algn="ctr">
                        <a:buNone/>
                      </a:pPr>
                      <a:r>
                        <a:rPr lang="vi-VN" altLang="en-US"/>
                        <a:t>3</a:t>
                      </a:r>
                      <a:endParaRPr lang="vi-VN" altLang="en-US"/>
                    </a:p>
                  </a:txBody>
                  <a:tcPr anchor="ctr" anchorCtr="0"/>
                </a:tc>
                <a:tc>
                  <a:txBody>
                    <a:bodyPr/>
                    <a:p>
                      <a:pPr algn="ctr">
                        <a:buNone/>
                      </a:pPr>
                      <a:r>
                        <a:rPr lang="en-US"/>
                        <a:t>Nhàn</a:t>
                      </a:r>
                      <a:endParaRPr lang="en-US"/>
                    </a:p>
                  </a:txBody>
                  <a:tcPr anchor="ctr" anchorCtr="0"/>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1000">
        <p:cover dir="u"/>
      </p:transition>
    </mc:Choice>
    <mc:Fallback>
      <p:transition spd="slow">
        <p:cover dir="u"/>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文本框 22"/>
          <p:cNvSpPr txBox="1"/>
          <p:nvPr/>
        </p:nvSpPr>
        <p:spPr>
          <a:xfrm flipH="1">
            <a:off x="4119245" y="840105"/>
            <a:ext cx="6748145" cy="866140"/>
          </a:xfrm>
          <a:prstGeom prst="rect">
            <a:avLst/>
          </a:prstGeom>
          <a:noFill/>
          <a:ln w="9525">
            <a:noFill/>
            <a:miter/>
          </a:ln>
          <a:effectLst>
            <a:outerShdw sx="999" sy="999" algn="ctr" rotWithShape="0">
              <a:srgbClr val="000000"/>
            </a:outerShdw>
          </a:effectLst>
        </p:spPr>
        <p:txBody>
          <a:bodyPr wrap="square" anchor="t">
            <a:spAutoFit/>
          </a:bodyPr>
          <a:lstStyle/>
          <a:p>
            <a:pPr marL="342900" lvl="0" indent="-342900" algn="just">
              <a:lnSpc>
                <a:spcPct val="120000"/>
              </a:lnSpc>
              <a:buFont typeface="Arial" panose="020B0604020202020204" pitchFamily="34" charset="0"/>
              <a:buChar char="•"/>
            </a:pPr>
            <a:r>
              <a:rPr lang="vi-VN" altLang="zh-CN" sz="1400" dirty="0">
                <a:solidFill>
                  <a:schemeClr val="tx1">
                    <a:lumMod val="85000"/>
                    <a:lumOff val="15000"/>
                  </a:schemeClr>
                </a:solidFill>
                <a:latin typeface="Calibri" panose="020F0502020204030204" charset="0"/>
                <a:ea typeface="Calibri" panose="020F0502020204030204" charset="0"/>
                <a:cs typeface="Calibri" panose="020F0502020204030204" charset="0"/>
                <a:sym typeface="SimSun" panose="02010600030101010101" pitchFamily="2" charset="-122"/>
              </a:rPr>
              <a:t>Xây dựng vào những thuộc tính và giao diện cơ sở của ứng </a:t>
            </a:r>
            <a:r>
              <a:rPr lang="vi-VN" altLang="zh-CN" sz="1400" dirty="0">
                <a:solidFill>
                  <a:schemeClr val="tx1">
                    <a:lumMod val="85000"/>
                    <a:lumOff val="15000"/>
                  </a:schemeClr>
                </a:solidFill>
                <a:latin typeface="Calibri" panose="020F0502020204030204" charset="0"/>
                <a:ea typeface="Calibri" panose="020F0502020204030204" charset="0"/>
                <a:cs typeface="Calibri" panose="020F0502020204030204" charset="0"/>
                <a:sym typeface="SimSun" panose="02010600030101010101" pitchFamily="2" charset="-122"/>
              </a:rPr>
              <a:t>dụng</a:t>
            </a:r>
            <a:endParaRPr lang="vi-VN" altLang="zh-CN" sz="1400" dirty="0">
              <a:solidFill>
                <a:schemeClr val="tx1">
                  <a:lumMod val="85000"/>
                  <a:lumOff val="15000"/>
                </a:schemeClr>
              </a:solidFill>
              <a:latin typeface="Calibri" panose="020F0502020204030204" charset="0"/>
              <a:ea typeface="Calibri" panose="020F0502020204030204" charset="0"/>
              <a:cs typeface="Calibri" panose="020F0502020204030204" charset="0"/>
              <a:sym typeface="SimSun" panose="02010600030101010101" pitchFamily="2" charset="-122"/>
            </a:endParaRPr>
          </a:p>
          <a:p>
            <a:pPr marL="342900" lvl="0" indent="-342900" algn="just">
              <a:lnSpc>
                <a:spcPct val="120000"/>
              </a:lnSpc>
              <a:buFont typeface="Arial" panose="020B0604020202020204" pitchFamily="34" charset="0"/>
              <a:buChar char="•"/>
            </a:pPr>
            <a:r>
              <a:rPr lang="vi-VN" altLang="zh-CN" sz="1400" dirty="0">
                <a:solidFill>
                  <a:schemeClr val="tx1">
                    <a:lumMod val="85000"/>
                    <a:lumOff val="15000"/>
                  </a:schemeClr>
                </a:solidFill>
                <a:latin typeface="Calibri" panose="020F0502020204030204" charset="0"/>
                <a:ea typeface="Calibri" panose="020F0502020204030204" charset="0"/>
                <a:cs typeface="Calibri" panose="020F0502020204030204" charset="0"/>
                <a:sym typeface="SimSun" panose="02010600030101010101" pitchFamily="2" charset="-122"/>
              </a:rPr>
              <a:t>Kì Sprint bao gồm 6 tính năng cần tập trung xây </a:t>
            </a:r>
            <a:r>
              <a:rPr lang="vi-VN" altLang="zh-CN" sz="1400" dirty="0">
                <a:solidFill>
                  <a:schemeClr val="tx1">
                    <a:lumMod val="85000"/>
                    <a:lumOff val="15000"/>
                  </a:schemeClr>
                </a:solidFill>
                <a:latin typeface="Calibri" panose="020F0502020204030204" charset="0"/>
                <a:ea typeface="Calibri" panose="020F0502020204030204" charset="0"/>
                <a:cs typeface="Calibri" panose="020F0502020204030204" charset="0"/>
                <a:sym typeface="SimSun" panose="02010600030101010101" pitchFamily="2" charset="-122"/>
              </a:rPr>
              <a:t>dựng</a:t>
            </a:r>
            <a:endParaRPr lang="vi-VN" altLang="zh-CN" sz="1400" dirty="0">
              <a:solidFill>
                <a:schemeClr val="tx1">
                  <a:lumMod val="85000"/>
                  <a:lumOff val="15000"/>
                </a:schemeClr>
              </a:solidFill>
              <a:latin typeface="Calibri" panose="020F0502020204030204" charset="0"/>
              <a:ea typeface="Calibri" panose="020F0502020204030204" charset="0"/>
              <a:cs typeface="Calibri" panose="020F0502020204030204" charset="0"/>
              <a:sym typeface="SimSun" panose="02010600030101010101" pitchFamily="2" charset="-122"/>
            </a:endParaRPr>
          </a:p>
          <a:p>
            <a:pPr marL="342900" lvl="0" indent="-342900" algn="just">
              <a:lnSpc>
                <a:spcPct val="120000"/>
              </a:lnSpc>
              <a:buFont typeface="Arial" panose="020B0604020202020204" pitchFamily="34" charset="0"/>
              <a:buChar char="•"/>
            </a:pPr>
            <a:r>
              <a:rPr lang="vi-VN" altLang="zh-CN" sz="1400" dirty="0">
                <a:solidFill>
                  <a:schemeClr val="tx1">
                    <a:lumMod val="85000"/>
                    <a:lumOff val="15000"/>
                  </a:schemeClr>
                </a:solidFill>
                <a:latin typeface="Calibri" panose="020F0502020204030204" charset="0"/>
                <a:ea typeface="Calibri" panose="020F0502020204030204" charset="0"/>
                <a:cs typeface="Calibri" panose="020F0502020204030204" charset="0"/>
                <a:sym typeface="SimSun" panose="02010600030101010101" pitchFamily="2" charset="-122"/>
              </a:rPr>
              <a:t>Thời gian làm việc tổng cộng 205 tiếng (25/09 - 15/</a:t>
            </a:r>
            <a:r>
              <a:rPr lang="vi-VN" altLang="zh-CN" sz="1400" dirty="0">
                <a:solidFill>
                  <a:schemeClr val="tx1">
                    <a:lumMod val="85000"/>
                    <a:lumOff val="15000"/>
                  </a:schemeClr>
                </a:solidFill>
                <a:latin typeface="Calibri" panose="020F0502020204030204" charset="0"/>
                <a:ea typeface="Calibri" panose="020F0502020204030204" charset="0"/>
                <a:cs typeface="Calibri" panose="020F0502020204030204" charset="0"/>
                <a:sym typeface="SimSun" panose="02010600030101010101" pitchFamily="2" charset="-122"/>
              </a:rPr>
              <a:t>10)</a:t>
            </a:r>
            <a:endParaRPr lang="vi-VN" altLang="zh-CN" sz="1400" dirty="0">
              <a:solidFill>
                <a:schemeClr val="tx1">
                  <a:lumMod val="85000"/>
                  <a:lumOff val="15000"/>
                </a:schemeClr>
              </a:solidFill>
              <a:latin typeface="Calibri" panose="020F0502020204030204" charset="0"/>
              <a:ea typeface="Calibri" panose="020F0502020204030204" charset="0"/>
              <a:cs typeface="Calibri" panose="020F0502020204030204" charset="0"/>
              <a:sym typeface="SimSun" panose="02010600030101010101" pitchFamily="2" charset="-122"/>
            </a:endParaRPr>
          </a:p>
        </p:txBody>
      </p:sp>
      <p:cxnSp>
        <p:nvCxnSpPr>
          <p:cNvPr id="18" name="直接连接符 17"/>
          <p:cNvCxnSpPr/>
          <p:nvPr/>
        </p:nvCxnSpPr>
        <p:spPr>
          <a:xfrm>
            <a:off x="3956050" y="757555"/>
            <a:ext cx="0" cy="965835"/>
          </a:xfrm>
          <a:prstGeom prst="line">
            <a:avLst/>
          </a:prstGeom>
          <a:ln>
            <a:solidFill>
              <a:schemeClr val="tx1">
                <a:lumMod val="75000"/>
                <a:lumOff val="2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36" name="文本框 20"/>
          <p:cNvSpPr txBox="1"/>
          <p:nvPr/>
        </p:nvSpPr>
        <p:spPr>
          <a:xfrm flipH="1">
            <a:off x="1502410" y="757555"/>
            <a:ext cx="2305050" cy="460375"/>
          </a:xfrm>
          <a:prstGeom prst="rect">
            <a:avLst/>
          </a:prstGeom>
          <a:noFill/>
          <a:ln w="9525">
            <a:noFill/>
            <a:miter/>
          </a:ln>
          <a:effectLst>
            <a:outerShdw sx="999" sy="999" algn="ctr" rotWithShape="0">
              <a:srgbClr val="000000"/>
            </a:outerShdw>
          </a:effectLst>
        </p:spPr>
        <p:txBody>
          <a:bodyPr wrap="square" anchor="t">
            <a:spAutoFit/>
          </a:bodyPr>
          <a:lstStyle/>
          <a:p>
            <a:pPr lvl="0" algn="r"/>
            <a:r>
              <a:rPr lang="vi-VN" altLang="zh-CN" sz="2400">
                <a:solidFill>
                  <a:schemeClr val="tx1">
                    <a:lumMod val="85000"/>
                    <a:lumOff val="15000"/>
                  </a:schemeClr>
                </a:solidFill>
                <a:latin typeface="Calibri" panose="020F0502020204030204" charset="0"/>
                <a:ea typeface="Calibri" panose="020F0502020204030204" charset="0"/>
                <a:cs typeface="Calibri" panose="020F0502020204030204" charset="0"/>
                <a:sym typeface="Arial" panose="020B0604020202020204" pitchFamily="34" charset="0"/>
              </a:rPr>
              <a:t>Sprint </a:t>
            </a:r>
            <a:r>
              <a:rPr lang="vi-VN" altLang="zh-CN" sz="2400">
                <a:solidFill>
                  <a:schemeClr val="tx1">
                    <a:lumMod val="85000"/>
                    <a:lumOff val="15000"/>
                  </a:schemeClr>
                </a:solidFill>
                <a:latin typeface="Calibri" panose="020F0502020204030204" charset="0"/>
                <a:ea typeface="Calibri" panose="020F0502020204030204" charset="0"/>
                <a:cs typeface="Calibri" panose="020F0502020204030204" charset="0"/>
                <a:sym typeface="Arial" panose="020B0604020202020204" pitchFamily="34" charset="0"/>
              </a:rPr>
              <a:t>1</a:t>
            </a:r>
            <a:endParaRPr lang="vi-VN" altLang="zh-CN" sz="2400">
              <a:solidFill>
                <a:schemeClr val="tx1">
                  <a:lumMod val="85000"/>
                  <a:lumOff val="15000"/>
                </a:schemeClr>
              </a:solidFill>
              <a:latin typeface="Calibri" panose="020F0502020204030204" charset="0"/>
              <a:ea typeface="Calibri" panose="020F0502020204030204" charset="0"/>
              <a:cs typeface="Calibri" panose="020F0502020204030204" charset="0"/>
              <a:sym typeface="Arial" panose="020B0604020202020204" pitchFamily="34" charset="0"/>
            </a:endParaRPr>
          </a:p>
        </p:txBody>
      </p:sp>
      <p:sp>
        <p:nvSpPr>
          <p:cNvPr id="13" name="矩形 1"/>
          <p:cNvSpPr/>
          <p:nvPr/>
        </p:nvSpPr>
        <p:spPr>
          <a:xfrm>
            <a:off x="1562100" y="2077720"/>
            <a:ext cx="2345055" cy="1397635"/>
          </a:xfrm>
          <a:prstGeom prst="rect">
            <a:avLst/>
          </a:prstGeom>
          <a:blipFill rotWithShape="1">
            <a:blip r:embed="rId1"/>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Calibri" panose="020F0502020204030204" charset="0"/>
              <a:cs typeface="Calibri" panose="020F0502020204030204" charset="0"/>
            </a:endParaRPr>
          </a:p>
        </p:txBody>
      </p:sp>
      <p:sp>
        <p:nvSpPr>
          <p:cNvPr id="23" name="矩形 7"/>
          <p:cNvSpPr/>
          <p:nvPr/>
        </p:nvSpPr>
        <p:spPr>
          <a:xfrm>
            <a:off x="1562100" y="3473450"/>
            <a:ext cx="2345055" cy="2658745"/>
          </a:xfrm>
          <a:prstGeom prst="rect">
            <a:avLst/>
          </a:prstGeom>
          <a:solidFill>
            <a:srgbClr val="5E26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Calibri" panose="020F0502020204030204" charset="0"/>
              <a:cs typeface="Calibri" panose="020F0502020204030204" charset="0"/>
            </a:endParaRPr>
          </a:p>
        </p:txBody>
      </p:sp>
      <p:sp>
        <p:nvSpPr>
          <p:cNvPr id="28" name="文本框 22"/>
          <p:cNvSpPr txBox="1"/>
          <p:nvPr/>
        </p:nvSpPr>
        <p:spPr>
          <a:xfrm flipH="1">
            <a:off x="1790700" y="4922520"/>
            <a:ext cx="1993900" cy="866140"/>
          </a:xfrm>
          <a:prstGeom prst="rect">
            <a:avLst/>
          </a:prstGeom>
          <a:noFill/>
          <a:ln w="9525">
            <a:noFill/>
            <a:miter/>
          </a:ln>
          <a:effectLst>
            <a:outerShdw sx="999" sy="999" algn="ctr" rotWithShape="0">
              <a:srgbClr val="000000"/>
            </a:outerShdw>
          </a:effectLst>
        </p:spPr>
        <p:txBody>
          <a:bodyPr wrap="square" anchor="t">
            <a:spAutoFit/>
          </a:bodyPr>
          <a:lstStyle/>
          <a:p>
            <a:pPr lvl="0" algn="l">
              <a:lnSpc>
                <a:spcPct val="120000"/>
              </a:lnSpc>
            </a:pPr>
            <a:r>
              <a:rPr lang="vi-VN" altLang="zh-CN" sz="1400" dirty="0">
                <a:solidFill>
                  <a:schemeClr val="bg1"/>
                </a:solidFill>
                <a:latin typeface="Calibri" panose="020F0502020204030204" charset="0"/>
                <a:ea typeface="Calibri" panose="020F0502020204030204" charset="0"/>
                <a:cs typeface="Calibri" panose="020F0502020204030204" charset="0"/>
                <a:sym typeface="SimSun" panose="02010600030101010101" pitchFamily="2" charset="-122"/>
              </a:rPr>
              <a:t>Thời gian dự kiến: </a:t>
            </a:r>
            <a:r>
              <a:rPr lang="vi-VN" altLang="zh-CN" sz="1400" dirty="0">
                <a:solidFill>
                  <a:schemeClr val="bg1"/>
                </a:solidFill>
                <a:latin typeface="Calibri" panose="020F0502020204030204" charset="0"/>
                <a:ea typeface="Calibri" panose="020F0502020204030204" charset="0"/>
                <a:cs typeface="Calibri" panose="020F0502020204030204" charset="0"/>
                <a:sym typeface="SimSun" panose="02010600030101010101" pitchFamily="2" charset="-122"/>
              </a:rPr>
              <a:t>53h</a:t>
            </a:r>
            <a:endParaRPr lang="vi-VN" altLang="zh-CN" sz="1400" dirty="0">
              <a:solidFill>
                <a:schemeClr val="bg1"/>
              </a:solidFill>
              <a:latin typeface="Calibri" panose="020F0502020204030204" charset="0"/>
              <a:ea typeface="Calibri" panose="020F0502020204030204" charset="0"/>
              <a:cs typeface="Calibri" panose="020F0502020204030204" charset="0"/>
              <a:sym typeface="SimSun" panose="02010600030101010101" pitchFamily="2" charset="-122"/>
            </a:endParaRPr>
          </a:p>
          <a:p>
            <a:pPr lvl="0" algn="l">
              <a:lnSpc>
                <a:spcPct val="120000"/>
              </a:lnSpc>
            </a:pPr>
            <a:r>
              <a:rPr lang="vi-VN" altLang="zh-CN" sz="1400" dirty="0">
                <a:solidFill>
                  <a:schemeClr val="bg1"/>
                </a:solidFill>
                <a:latin typeface="Calibri" panose="020F0502020204030204" charset="0"/>
                <a:ea typeface="Calibri" panose="020F0502020204030204" charset="0"/>
                <a:cs typeface="Calibri" panose="020F0502020204030204" charset="0"/>
                <a:sym typeface="SimSun" panose="02010600030101010101" pitchFamily="2" charset="-122"/>
              </a:rPr>
              <a:t>Người phụ trách </a:t>
            </a:r>
            <a:r>
              <a:rPr lang="vi-VN" altLang="zh-CN" sz="1400" dirty="0">
                <a:solidFill>
                  <a:schemeClr val="bg1"/>
                </a:solidFill>
                <a:latin typeface="Calibri" panose="020F0502020204030204" charset="0"/>
                <a:ea typeface="Calibri" panose="020F0502020204030204" charset="0"/>
                <a:cs typeface="Calibri" panose="020F0502020204030204" charset="0"/>
                <a:sym typeface="SimSun" panose="02010600030101010101" pitchFamily="2" charset="-122"/>
              </a:rPr>
              <a:t>chính:</a:t>
            </a:r>
            <a:endParaRPr lang="vi-VN" altLang="zh-CN" sz="1400" dirty="0">
              <a:solidFill>
                <a:schemeClr val="bg1"/>
              </a:solidFill>
              <a:latin typeface="Calibri" panose="020F0502020204030204" charset="0"/>
              <a:ea typeface="Calibri" panose="020F0502020204030204" charset="0"/>
              <a:cs typeface="Calibri" panose="020F0502020204030204" charset="0"/>
              <a:sym typeface="SimSun" panose="02010600030101010101" pitchFamily="2" charset="-122"/>
            </a:endParaRPr>
          </a:p>
          <a:p>
            <a:pPr lvl="0" algn="l">
              <a:lnSpc>
                <a:spcPct val="120000"/>
              </a:lnSpc>
            </a:pPr>
            <a:r>
              <a:rPr lang="vi-VN" altLang="zh-CN" sz="1400" dirty="0">
                <a:solidFill>
                  <a:schemeClr val="bg1"/>
                </a:solidFill>
                <a:latin typeface="Calibri" panose="020F0502020204030204" charset="0"/>
                <a:ea typeface="Calibri" panose="020F0502020204030204" charset="0"/>
                <a:cs typeface="Calibri" panose="020F0502020204030204" charset="0"/>
                <a:sym typeface="SimSun" panose="02010600030101010101" pitchFamily="2" charset="-122"/>
              </a:rPr>
              <a:t>Khánh Duy, Sĩ </a:t>
            </a:r>
            <a:r>
              <a:rPr lang="vi-VN" altLang="zh-CN" sz="1400" dirty="0">
                <a:solidFill>
                  <a:schemeClr val="bg1"/>
                </a:solidFill>
                <a:latin typeface="Calibri" panose="020F0502020204030204" charset="0"/>
                <a:ea typeface="Calibri" panose="020F0502020204030204" charset="0"/>
                <a:cs typeface="Calibri" panose="020F0502020204030204" charset="0"/>
                <a:sym typeface="SimSun" panose="02010600030101010101" pitchFamily="2" charset="-122"/>
              </a:rPr>
              <a:t>Đức</a:t>
            </a:r>
            <a:endParaRPr lang="vi-VN" altLang="zh-CN" sz="1400" dirty="0">
              <a:solidFill>
                <a:schemeClr val="bg1"/>
              </a:solidFill>
              <a:latin typeface="Calibri" panose="020F0502020204030204" charset="0"/>
              <a:ea typeface="Calibri" panose="020F0502020204030204" charset="0"/>
              <a:cs typeface="Calibri" panose="020F0502020204030204" charset="0"/>
              <a:sym typeface="SimSun" panose="02010600030101010101" pitchFamily="2" charset="-122"/>
            </a:endParaRPr>
          </a:p>
        </p:txBody>
      </p:sp>
      <p:sp>
        <p:nvSpPr>
          <p:cNvPr id="29" name="文本框 20"/>
          <p:cNvSpPr txBox="1"/>
          <p:nvPr/>
        </p:nvSpPr>
        <p:spPr>
          <a:xfrm flipH="1">
            <a:off x="1976120" y="4558665"/>
            <a:ext cx="1591310" cy="368300"/>
          </a:xfrm>
          <a:prstGeom prst="rect">
            <a:avLst/>
          </a:prstGeom>
          <a:noFill/>
          <a:ln w="9525">
            <a:noFill/>
            <a:miter/>
          </a:ln>
          <a:effectLst>
            <a:outerShdw sx="999" sy="999" algn="ctr" rotWithShape="0">
              <a:srgbClr val="000000"/>
            </a:outerShdw>
          </a:effectLst>
        </p:spPr>
        <p:txBody>
          <a:bodyPr wrap="square" anchor="t">
            <a:spAutoFit/>
          </a:bodyPr>
          <a:lstStyle/>
          <a:p>
            <a:pPr lvl="0" algn="ctr"/>
            <a:r>
              <a:rPr lang="vi-VN" altLang="en-US">
                <a:solidFill>
                  <a:schemeClr val="bg1"/>
                </a:solidFill>
                <a:latin typeface="Calibri" panose="020F0502020204030204" charset="0"/>
                <a:ea typeface="Calibri" panose="020F0502020204030204" charset="0"/>
                <a:cs typeface="Calibri" panose="020F0502020204030204" charset="0"/>
                <a:sym typeface="Arial" panose="020B0604020202020204" pitchFamily="34" charset="0"/>
              </a:rPr>
              <a:t>TRANG </a:t>
            </a:r>
            <a:r>
              <a:rPr lang="vi-VN" altLang="en-US">
                <a:solidFill>
                  <a:schemeClr val="bg1"/>
                </a:solidFill>
                <a:latin typeface="Calibri" panose="020F0502020204030204" charset="0"/>
                <a:ea typeface="Calibri" panose="020F0502020204030204" charset="0"/>
                <a:cs typeface="Calibri" panose="020F0502020204030204" charset="0"/>
                <a:sym typeface="Arial" panose="020B0604020202020204" pitchFamily="34" charset="0"/>
              </a:rPr>
              <a:t>CHỦ</a:t>
            </a:r>
            <a:endParaRPr lang="vi-VN" altLang="en-US">
              <a:solidFill>
                <a:schemeClr val="bg1"/>
              </a:solidFill>
              <a:latin typeface="Calibri" panose="020F0502020204030204" charset="0"/>
              <a:ea typeface="Calibri" panose="020F0502020204030204" charset="0"/>
              <a:cs typeface="Calibri" panose="020F0502020204030204" charset="0"/>
              <a:sym typeface="Arial" panose="020B0604020202020204" pitchFamily="34" charset="0"/>
            </a:endParaRPr>
          </a:p>
        </p:txBody>
      </p:sp>
      <p:sp>
        <p:nvSpPr>
          <p:cNvPr id="41" name="碗筷"/>
          <p:cNvSpPr/>
          <p:nvPr/>
        </p:nvSpPr>
        <p:spPr bwMode="auto">
          <a:xfrm>
            <a:off x="2296160" y="3725545"/>
            <a:ext cx="876300" cy="735330"/>
          </a:xfrm>
          <a:custGeom>
            <a:avLst/>
            <a:gdLst>
              <a:gd name="T0" fmla="*/ 2147483646 w 8126"/>
              <a:gd name="T1" fmla="*/ 2147483646 h 6743"/>
              <a:gd name="T2" fmla="*/ 2147483646 w 8126"/>
              <a:gd name="T3" fmla="*/ 2147483646 h 6743"/>
              <a:gd name="T4" fmla="*/ 2147483646 w 8126"/>
              <a:gd name="T5" fmla="*/ 2147483646 h 6743"/>
              <a:gd name="T6" fmla="*/ 2147483646 w 8126"/>
              <a:gd name="T7" fmla="*/ 2147483646 h 6743"/>
              <a:gd name="T8" fmla="*/ 2147483646 w 8126"/>
              <a:gd name="T9" fmla="*/ 2147483646 h 6743"/>
              <a:gd name="T10" fmla="*/ 2147483646 w 8126"/>
              <a:gd name="T11" fmla="*/ 2147483646 h 6743"/>
              <a:gd name="T12" fmla="*/ 2147483646 w 8126"/>
              <a:gd name="T13" fmla="*/ 2147483646 h 6743"/>
              <a:gd name="T14" fmla="*/ 2147483646 w 8126"/>
              <a:gd name="T15" fmla="*/ 2147483646 h 6743"/>
              <a:gd name="T16" fmla="*/ 2147483646 w 8126"/>
              <a:gd name="T17" fmla="*/ 2147483646 h 6743"/>
              <a:gd name="T18" fmla="*/ 2147483646 w 8126"/>
              <a:gd name="T19" fmla="*/ 2147483646 h 6743"/>
              <a:gd name="T20" fmla="*/ 2147483646 w 8126"/>
              <a:gd name="T21" fmla="*/ 2147483646 h 6743"/>
              <a:gd name="T22" fmla="*/ 2147483646 w 8126"/>
              <a:gd name="T23" fmla="*/ 2147483646 h 6743"/>
              <a:gd name="T24" fmla="*/ 2147483646 w 8126"/>
              <a:gd name="T25" fmla="*/ 2147483646 h 6743"/>
              <a:gd name="T26" fmla="*/ 2147483646 w 8126"/>
              <a:gd name="T27" fmla="*/ 2147483646 h 6743"/>
              <a:gd name="T28" fmla="*/ 2147483646 w 8126"/>
              <a:gd name="T29" fmla="*/ 2147483646 h 6743"/>
              <a:gd name="T30" fmla="*/ 322112854 w 8126"/>
              <a:gd name="T31" fmla="*/ 2147483646 h 6743"/>
              <a:gd name="T32" fmla="*/ 2147483646 w 8126"/>
              <a:gd name="T33" fmla="*/ 2147483646 h 6743"/>
              <a:gd name="T34" fmla="*/ 2147483646 w 8126"/>
              <a:gd name="T35" fmla="*/ 2147483646 h 6743"/>
              <a:gd name="T36" fmla="*/ 2147483646 w 8126"/>
              <a:gd name="T37" fmla="*/ 2147483646 h 6743"/>
              <a:gd name="T38" fmla="*/ 2147483646 w 8126"/>
              <a:gd name="T39" fmla="*/ 2147483646 h 6743"/>
              <a:gd name="T40" fmla="*/ 2147483646 w 8126"/>
              <a:gd name="T41" fmla="*/ 2147483646 h 6743"/>
              <a:gd name="T42" fmla="*/ 2147483646 w 8126"/>
              <a:gd name="T43" fmla="*/ 2147483646 h 6743"/>
              <a:gd name="T44" fmla="*/ 2147483646 w 8126"/>
              <a:gd name="T45" fmla="*/ 2147483646 h 6743"/>
              <a:gd name="T46" fmla="*/ 2147483646 w 8126"/>
              <a:gd name="T47" fmla="*/ 2147483646 h 6743"/>
              <a:gd name="T48" fmla="*/ 2147483646 w 8126"/>
              <a:gd name="T49" fmla="*/ 2147483646 h 6743"/>
              <a:gd name="T50" fmla="*/ 2147483646 w 8126"/>
              <a:gd name="T51" fmla="*/ 2147483646 h 6743"/>
              <a:gd name="T52" fmla="*/ 2147483646 w 8126"/>
              <a:gd name="T53" fmla="*/ 2147483646 h 6743"/>
              <a:gd name="T54" fmla="*/ 2147483646 w 8126"/>
              <a:gd name="T55" fmla="*/ 2147483646 h 6743"/>
              <a:gd name="T56" fmla="*/ 2147483646 w 8126"/>
              <a:gd name="T57" fmla="*/ 2147483646 h 6743"/>
              <a:gd name="T58" fmla="*/ 2147483646 w 8126"/>
              <a:gd name="T59" fmla="*/ 2147483646 h 6743"/>
              <a:gd name="T60" fmla="*/ 2147483646 w 8126"/>
              <a:gd name="T61" fmla="*/ 2147483646 h 6743"/>
              <a:gd name="T62" fmla="*/ 2147483646 w 8126"/>
              <a:gd name="T63" fmla="*/ 2147483646 h 6743"/>
              <a:gd name="T64" fmla="*/ 2147483646 w 8126"/>
              <a:gd name="T65" fmla="*/ 2147483646 h 6743"/>
              <a:gd name="T66" fmla="*/ 2147483646 w 8126"/>
              <a:gd name="T67" fmla="*/ 2147483646 h 6743"/>
              <a:gd name="T68" fmla="*/ 2147483646 w 8126"/>
              <a:gd name="T69" fmla="*/ 2147483646 h 6743"/>
              <a:gd name="T70" fmla="*/ 2147483646 w 8126"/>
              <a:gd name="T71" fmla="*/ 2147483646 h 6743"/>
              <a:gd name="T72" fmla="*/ 2147483646 w 8126"/>
              <a:gd name="T73" fmla="*/ 2147483646 h 6743"/>
              <a:gd name="T74" fmla="*/ 2147483646 w 8126"/>
              <a:gd name="T75" fmla="*/ 2147483646 h 6743"/>
              <a:gd name="T76" fmla="*/ 2147483646 w 8126"/>
              <a:gd name="T77" fmla="*/ 2147483646 h 6743"/>
              <a:gd name="T78" fmla="*/ 2147483646 w 8126"/>
              <a:gd name="T79" fmla="*/ 2147483646 h 6743"/>
              <a:gd name="T80" fmla="*/ 2147483646 w 8126"/>
              <a:gd name="T81" fmla="*/ 2147483646 h 6743"/>
              <a:gd name="T82" fmla="*/ 2147483646 w 8126"/>
              <a:gd name="T83" fmla="*/ 2147483646 h 6743"/>
              <a:gd name="T84" fmla="*/ 2147483646 w 8126"/>
              <a:gd name="T85" fmla="*/ 2147483646 h 6743"/>
              <a:gd name="T86" fmla="*/ 2147483646 w 8126"/>
              <a:gd name="T87" fmla="*/ 2147483646 h 6743"/>
              <a:gd name="T88" fmla="*/ 2147483646 w 8126"/>
              <a:gd name="T89" fmla="*/ 2147483646 h 6743"/>
              <a:gd name="T90" fmla="*/ 2147483646 w 8126"/>
              <a:gd name="T91" fmla="*/ 2147483646 h 6743"/>
              <a:gd name="T92" fmla="*/ 2147483646 w 8126"/>
              <a:gd name="T93" fmla="*/ 2147483646 h 6743"/>
              <a:gd name="T94" fmla="*/ 2147483646 w 8126"/>
              <a:gd name="T95" fmla="*/ 2147483646 h 6743"/>
              <a:gd name="T96" fmla="*/ 2147483646 w 8126"/>
              <a:gd name="T97" fmla="*/ 2147483646 h 6743"/>
              <a:gd name="T98" fmla="*/ 2147483646 w 8126"/>
              <a:gd name="T99" fmla="*/ 2147483646 h 6743"/>
              <a:gd name="T100" fmla="*/ 2147483646 w 8126"/>
              <a:gd name="T101" fmla="*/ 2147483646 h 6743"/>
              <a:gd name="T102" fmla="*/ 2147483646 w 8126"/>
              <a:gd name="T103" fmla="*/ 2147483646 h 6743"/>
              <a:gd name="T104" fmla="*/ 2147483646 w 8126"/>
              <a:gd name="T105" fmla="*/ 2147483646 h 6743"/>
              <a:gd name="T106" fmla="*/ 2147483646 w 8126"/>
              <a:gd name="T107" fmla="*/ 2147483646 h 6743"/>
              <a:gd name="T108" fmla="*/ 2147483646 w 8126"/>
              <a:gd name="T109" fmla="*/ 2147483646 h 6743"/>
              <a:gd name="T110" fmla="*/ 2147483646 w 8126"/>
              <a:gd name="T111" fmla="*/ 2147483646 h 6743"/>
              <a:gd name="T112" fmla="*/ 2147483646 w 8126"/>
              <a:gd name="T113" fmla="*/ 2147483646 h 6743"/>
              <a:gd name="T114" fmla="*/ 2147483646 w 8126"/>
              <a:gd name="T115" fmla="*/ 2147483646 h 6743"/>
              <a:gd name="T116" fmla="*/ 2147483646 w 8126"/>
              <a:gd name="T117" fmla="*/ 2147483646 h 6743"/>
              <a:gd name="T118" fmla="*/ 2147483646 w 8126"/>
              <a:gd name="T119" fmla="*/ 2147483646 h 6743"/>
              <a:gd name="T120" fmla="*/ 2147483646 w 8126"/>
              <a:gd name="T121" fmla="*/ 2147483646 h 6743"/>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8126" h="6743">
                <a:moveTo>
                  <a:pt x="8126" y="0"/>
                </a:moveTo>
                <a:lnTo>
                  <a:pt x="8126" y="363"/>
                </a:lnTo>
                <a:lnTo>
                  <a:pt x="3058" y="363"/>
                </a:lnTo>
                <a:lnTo>
                  <a:pt x="3098" y="727"/>
                </a:lnTo>
                <a:lnTo>
                  <a:pt x="8126" y="686"/>
                </a:lnTo>
                <a:lnTo>
                  <a:pt x="8107" y="1029"/>
                </a:lnTo>
                <a:lnTo>
                  <a:pt x="3078" y="1070"/>
                </a:lnTo>
                <a:lnTo>
                  <a:pt x="3062" y="1122"/>
                </a:lnTo>
                <a:lnTo>
                  <a:pt x="3045" y="1172"/>
                </a:lnTo>
                <a:lnTo>
                  <a:pt x="3024" y="1220"/>
                </a:lnTo>
                <a:lnTo>
                  <a:pt x="3003" y="1269"/>
                </a:lnTo>
                <a:lnTo>
                  <a:pt x="2979" y="1318"/>
                </a:lnTo>
                <a:lnTo>
                  <a:pt x="2953" y="1366"/>
                </a:lnTo>
                <a:lnTo>
                  <a:pt x="2925" y="1416"/>
                </a:lnTo>
                <a:lnTo>
                  <a:pt x="2896" y="1468"/>
                </a:lnTo>
                <a:lnTo>
                  <a:pt x="2833" y="1578"/>
                </a:lnTo>
                <a:lnTo>
                  <a:pt x="2761" y="1701"/>
                </a:lnTo>
                <a:lnTo>
                  <a:pt x="2721" y="1767"/>
                </a:lnTo>
                <a:lnTo>
                  <a:pt x="2681" y="1839"/>
                </a:lnTo>
                <a:lnTo>
                  <a:pt x="2638" y="1916"/>
                </a:lnTo>
                <a:lnTo>
                  <a:pt x="2594" y="1999"/>
                </a:lnTo>
                <a:lnTo>
                  <a:pt x="2579" y="2033"/>
                </a:lnTo>
                <a:lnTo>
                  <a:pt x="2565" y="2068"/>
                </a:lnTo>
                <a:lnTo>
                  <a:pt x="2552" y="2101"/>
                </a:lnTo>
                <a:lnTo>
                  <a:pt x="2541" y="2136"/>
                </a:lnTo>
                <a:lnTo>
                  <a:pt x="2530" y="2170"/>
                </a:lnTo>
                <a:lnTo>
                  <a:pt x="2522" y="2203"/>
                </a:lnTo>
                <a:lnTo>
                  <a:pt x="2514" y="2236"/>
                </a:lnTo>
                <a:lnTo>
                  <a:pt x="2507" y="2269"/>
                </a:lnTo>
                <a:lnTo>
                  <a:pt x="2502" y="2303"/>
                </a:lnTo>
                <a:lnTo>
                  <a:pt x="2499" y="2335"/>
                </a:lnTo>
                <a:lnTo>
                  <a:pt x="2497" y="2369"/>
                </a:lnTo>
                <a:lnTo>
                  <a:pt x="2497" y="2401"/>
                </a:lnTo>
                <a:lnTo>
                  <a:pt x="2498" y="2435"/>
                </a:lnTo>
                <a:lnTo>
                  <a:pt x="2501" y="2467"/>
                </a:lnTo>
                <a:lnTo>
                  <a:pt x="2506" y="2500"/>
                </a:lnTo>
                <a:lnTo>
                  <a:pt x="2512" y="2532"/>
                </a:lnTo>
                <a:lnTo>
                  <a:pt x="2521" y="2566"/>
                </a:lnTo>
                <a:lnTo>
                  <a:pt x="2531" y="2598"/>
                </a:lnTo>
                <a:lnTo>
                  <a:pt x="2544" y="2631"/>
                </a:lnTo>
                <a:lnTo>
                  <a:pt x="2558" y="2664"/>
                </a:lnTo>
                <a:lnTo>
                  <a:pt x="2575" y="2697"/>
                </a:lnTo>
                <a:lnTo>
                  <a:pt x="2594" y="2731"/>
                </a:lnTo>
                <a:lnTo>
                  <a:pt x="2615" y="2763"/>
                </a:lnTo>
                <a:lnTo>
                  <a:pt x="2638" y="2797"/>
                </a:lnTo>
                <a:lnTo>
                  <a:pt x="2665" y="2830"/>
                </a:lnTo>
                <a:lnTo>
                  <a:pt x="2692" y="2864"/>
                </a:lnTo>
                <a:lnTo>
                  <a:pt x="2724" y="2897"/>
                </a:lnTo>
                <a:lnTo>
                  <a:pt x="2756" y="2931"/>
                </a:lnTo>
                <a:lnTo>
                  <a:pt x="2792" y="2966"/>
                </a:lnTo>
                <a:lnTo>
                  <a:pt x="2832" y="2999"/>
                </a:lnTo>
                <a:lnTo>
                  <a:pt x="2872" y="3034"/>
                </a:lnTo>
                <a:lnTo>
                  <a:pt x="2916" y="3069"/>
                </a:lnTo>
                <a:lnTo>
                  <a:pt x="7278" y="3069"/>
                </a:lnTo>
                <a:lnTo>
                  <a:pt x="7272" y="3145"/>
                </a:lnTo>
                <a:lnTo>
                  <a:pt x="7264" y="3221"/>
                </a:lnTo>
                <a:lnTo>
                  <a:pt x="7256" y="3295"/>
                </a:lnTo>
                <a:lnTo>
                  <a:pt x="7245" y="3369"/>
                </a:lnTo>
                <a:lnTo>
                  <a:pt x="7234" y="3443"/>
                </a:lnTo>
                <a:lnTo>
                  <a:pt x="7221" y="3515"/>
                </a:lnTo>
                <a:lnTo>
                  <a:pt x="7207" y="3587"/>
                </a:lnTo>
                <a:lnTo>
                  <a:pt x="7192" y="3659"/>
                </a:lnTo>
                <a:lnTo>
                  <a:pt x="7177" y="3730"/>
                </a:lnTo>
                <a:lnTo>
                  <a:pt x="7160" y="3799"/>
                </a:lnTo>
                <a:lnTo>
                  <a:pt x="7141" y="3868"/>
                </a:lnTo>
                <a:lnTo>
                  <a:pt x="7121" y="3936"/>
                </a:lnTo>
                <a:lnTo>
                  <a:pt x="7100" y="4003"/>
                </a:lnTo>
                <a:lnTo>
                  <a:pt x="7080" y="4070"/>
                </a:lnTo>
                <a:lnTo>
                  <a:pt x="7056" y="4136"/>
                </a:lnTo>
                <a:lnTo>
                  <a:pt x="7033" y="4201"/>
                </a:lnTo>
                <a:lnTo>
                  <a:pt x="7009" y="4265"/>
                </a:lnTo>
                <a:lnTo>
                  <a:pt x="6983" y="4329"/>
                </a:lnTo>
                <a:lnTo>
                  <a:pt x="6957" y="4391"/>
                </a:lnTo>
                <a:lnTo>
                  <a:pt x="6930" y="4454"/>
                </a:lnTo>
                <a:lnTo>
                  <a:pt x="6902" y="4514"/>
                </a:lnTo>
                <a:lnTo>
                  <a:pt x="6873" y="4575"/>
                </a:lnTo>
                <a:lnTo>
                  <a:pt x="6843" y="4635"/>
                </a:lnTo>
                <a:lnTo>
                  <a:pt x="6813" y="4693"/>
                </a:lnTo>
                <a:lnTo>
                  <a:pt x="6782" y="4751"/>
                </a:lnTo>
                <a:lnTo>
                  <a:pt x="6750" y="4808"/>
                </a:lnTo>
                <a:lnTo>
                  <a:pt x="6718" y="4864"/>
                </a:lnTo>
                <a:lnTo>
                  <a:pt x="6684" y="4919"/>
                </a:lnTo>
                <a:lnTo>
                  <a:pt x="6651" y="4973"/>
                </a:lnTo>
                <a:lnTo>
                  <a:pt x="6616" y="5028"/>
                </a:lnTo>
                <a:lnTo>
                  <a:pt x="6581" y="5080"/>
                </a:lnTo>
                <a:lnTo>
                  <a:pt x="6545" y="5132"/>
                </a:lnTo>
                <a:lnTo>
                  <a:pt x="6509" y="5183"/>
                </a:lnTo>
                <a:lnTo>
                  <a:pt x="6472" y="5233"/>
                </a:lnTo>
                <a:lnTo>
                  <a:pt x="6435" y="5282"/>
                </a:lnTo>
                <a:lnTo>
                  <a:pt x="6398" y="5330"/>
                </a:lnTo>
                <a:lnTo>
                  <a:pt x="6360" y="5378"/>
                </a:lnTo>
                <a:lnTo>
                  <a:pt x="6322" y="5424"/>
                </a:lnTo>
                <a:lnTo>
                  <a:pt x="6282" y="5471"/>
                </a:lnTo>
                <a:lnTo>
                  <a:pt x="6243" y="5515"/>
                </a:lnTo>
                <a:lnTo>
                  <a:pt x="6203" y="5559"/>
                </a:lnTo>
                <a:lnTo>
                  <a:pt x="6164" y="5602"/>
                </a:lnTo>
                <a:lnTo>
                  <a:pt x="6123" y="5643"/>
                </a:lnTo>
                <a:lnTo>
                  <a:pt x="6083" y="5684"/>
                </a:lnTo>
                <a:lnTo>
                  <a:pt x="6042" y="5724"/>
                </a:lnTo>
                <a:lnTo>
                  <a:pt x="6002" y="5764"/>
                </a:lnTo>
                <a:lnTo>
                  <a:pt x="5960" y="5802"/>
                </a:lnTo>
                <a:lnTo>
                  <a:pt x="5919" y="5839"/>
                </a:lnTo>
                <a:lnTo>
                  <a:pt x="5878" y="5875"/>
                </a:lnTo>
                <a:lnTo>
                  <a:pt x="5836" y="5910"/>
                </a:lnTo>
                <a:lnTo>
                  <a:pt x="5794" y="5945"/>
                </a:lnTo>
                <a:lnTo>
                  <a:pt x="5754" y="5978"/>
                </a:lnTo>
                <a:lnTo>
                  <a:pt x="5712" y="6011"/>
                </a:lnTo>
                <a:lnTo>
                  <a:pt x="5670" y="6042"/>
                </a:lnTo>
                <a:lnTo>
                  <a:pt x="5628" y="6072"/>
                </a:lnTo>
                <a:lnTo>
                  <a:pt x="5587" y="6101"/>
                </a:lnTo>
                <a:lnTo>
                  <a:pt x="5545" y="6130"/>
                </a:lnTo>
                <a:lnTo>
                  <a:pt x="5504" y="6157"/>
                </a:lnTo>
                <a:lnTo>
                  <a:pt x="5463" y="6183"/>
                </a:lnTo>
                <a:lnTo>
                  <a:pt x="5422" y="6209"/>
                </a:lnTo>
                <a:lnTo>
                  <a:pt x="5380" y="6233"/>
                </a:lnTo>
                <a:lnTo>
                  <a:pt x="5340" y="6256"/>
                </a:lnTo>
                <a:lnTo>
                  <a:pt x="5299" y="6278"/>
                </a:lnTo>
                <a:lnTo>
                  <a:pt x="5259" y="6299"/>
                </a:lnTo>
                <a:lnTo>
                  <a:pt x="5219" y="6743"/>
                </a:lnTo>
                <a:lnTo>
                  <a:pt x="1988" y="6743"/>
                </a:lnTo>
                <a:lnTo>
                  <a:pt x="1988" y="6340"/>
                </a:lnTo>
                <a:lnTo>
                  <a:pt x="1898" y="6288"/>
                </a:lnTo>
                <a:lnTo>
                  <a:pt x="1813" y="6236"/>
                </a:lnTo>
                <a:lnTo>
                  <a:pt x="1729" y="6182"/>
                </a:lnTo>
                <a:lnTo>
                  <a:pt x="1648" y="6127"/>
                </a:lnTo>
                <a:lnTo>
                  <a:pt x="1569" y="6071"/>
                </a:lnTo>
                <a:lnTo>
                  <a:pt x="1494" y="6015"/>
                </a:lnTo>
                <a:lnTo>
                  <a:pt x="1420" y="5957"/>
                </a:lnTo>
                <a:lnTo>
                  <a:pt x="1349" y="5899"/>
                </a:lnTo>
                <a:lnTo>
                  <a:pt x="1279" y="5840"/>
                </a:lnTo>
                <a:lnTo>
                  <a:pt x="1213" y="5781"/>
                </a:lnTo>
                <a:lnTo>
                  <a:pt x="1150" y="5721"/>
                </a:lnTo>
                <a:lnTo>
                  <a:pt x="1087" y="5661"/>
                </a:lnTo>
                <a:lnTo>
                  <a:pt x="1027" y="5599"/>
                </a:lnTo>
                <a:lnTo>
                  <a:pt x="970" y="5538"/>
                </a:lnTo>
                <a:lnTo>
                  <a:pt x="914" y="5475"/>
                </a:lnTo>
                <a:lnTo>
                  <a:pt x="861" y="5414"/>
                </a:lnTo>
                <a:lnTo>
                  <a:pt x="809" y="5351"/>
                </a:lnTo>
                <a:lnTo>
                  <a:pt x="760" y="5287"/>
                </a:lnTo>
                <a:lnTo>
                  <a:pt x="713" y="5225"/>
                </a:lnTo>
                <a:lnTo>
                  <a:pt x="666" y="5162"/>
                </a:lnTo>
                <a:lnTo>
                  <a:pt x="623" y="5098"/>
                </a:lnTo>
                <a:lnTo>
                  <a:pt x="582" y="5036"/>
                </a:lnTo>
                <a:lnTo>
                  <a:pt x="541" y="4972"/>
                </a:lnTo>
                <a:lnTo>
                  <a:pt x="503" y="4910"/>
                </a:lnTo>
                <a:lnTo>
                  <a:pt x="467" y="4846"/>
                </a:lnTo>
                <a:lnTo>
                  <a:pt x="432" y="4783"/>
                </a:lnTo>
                <a:lnTo>
                  <a:pt x="399" y="4721"/>
                </a:lnTo>
                <a:lnTo>
                  <a:pt x="367" y="4659"/>
                </a:lnTo>
                <a:lnTo>
                  <a:pt x="338" y="4597"/>
                </a:lnTo>
                <a:lnTo>
                  <a:pt x="309" y="4536"/>
                </a:lnTo>
                <a:lnTo>
                  <a:pt x="283" y="4475"/>
                </a:lnTo>
                <a:lnTo>
                  <a:pt x="257" y="4415"/>
                </a:lnTo>
                <a:lnTo>
                  <a:pt x="234" y="4354"/>
                </a:lnTo>
                <a:lnTo>
                  <a:pt x="212" y="4295"/>
                </a:lnTo>
                <a:lnTo>
                  <a:pt x="191" y="4237"/>
                </a:lnTo>
                <a:lnTo>
                  <a:pt x="171" y="4179"/>
                </a:lnTo>
                <a:lnTo>
                  <a:pt x="153" y="4123"/>
                </a:lnTo>
                <a:lnTo>
                  <a:pt x="135" y="4067"/>
                </a:lnTo>
                <a:lnTo>
                  <a:pt x="119" y="4011"/>
                </a:lnTo>
                <a:lnTo>
                  <a:pt x="105" y="3958"/>
                </a:lnTo>
                <a:lnTo>
                  <a:pt x="91" y="3905"/>
                </a:lnTo>
                <a:lnTo>
                  <a:pt x="79" y="3853"/>
                </a:lnTo>
                <a:lnTo>
                  <a:pt x="67" y="3802"/>
                </a:lnTo>
                <a:lnTo>
                  <a:pt x="57" y="3752"/>
                </a:lnTo>
                <a:lnTo>
                  <a:pt x="47" y="3703"/>
                </a:lnTo>
                <a:lnTo>
                  <a:pt x="39" y="3657"/>
                </a:lnTo>
                <a:lnTo>
                  <a:pt x="25" y="3566"/>
                </a:lnTo>
                <a:lnTo>
                  <a:pt x="15" y="3482"/>
                </a:lnTo>
                <a:lnTo>
                  <a:pt x="7" y="3403"/>
                </a:lnTo>
                <a:lnTo>
                  <a:pt x="2" y="3331"/>
                </a:lnTo>
                <a:lnTo>
                  <a:pt x="0" y="3267"/>
                </a:lnTo>
                <a:lnTo>
                  <a:pt x="0" y="3210"/>
                </a:lnTo>
                <a:lnTo>
                  <a:pt x="1" y="3161"/>
                </a:lnTo>
                <a:lnTo>
                  <a:pt x="5" y="3121"/>
                </a:lnTo>
                <a:lnTo>
                  <a:pt x="9" y="3089"/>
                </a:lnTo>
                <a:lnTo>
                  <a:pt x="1646" y="3089"/>
                </a:lnTo>
                <a:lnTo>
                  <a:pt x="1628" y="3053"/>
                </a:lnTo>
                <a:lnTo>
                  <a:pt x="1612" y="3018"/>
                </a:lnTo>
                <a:lnTo>
                  <a:pt x="1597" y="2982"/>
                </a:lnTo>
                <a:lnTo>
                  <a:pt x="1583" y="2946"/>
                </a:lnTo>
                <a:lnTo>
                  <a:pt x="1569" y="2911"/>
                </a:lnTo>
                <a:lnTo>
                  <a:pt x="1558" y="2875"/>
                </a:lnTo>
                <a:lnTo>
                  <a:pt x="1546" y="2841"/>
                </a:lnTo>
                <a:lnTo>
                  <a:pt x="1536" y="2805"/>
                </a:lnTo>
                <a:lnTo>
                  <a:pt x="1526" y="2770"/>
                </a:lnTo>
                <a:lnTo>
                  <a:pt x="1517" y="2734"/>
                </a:lnTo>
                <a:lnTo>
                  <a:pt x="1510" y="2699"/>
                </a:lnTo>
                <a:lnTo>
                  <a:pt x="1503" y="2663"/>
                </a:lnTo>
                <a:lnTo>
                  <a:pt x="1497" y="2629"/>
                </a:lnTo>
                <a:lnTo>
                  <a:pt x="1492" y="2594"/>
                </a:lnTo>
                <a:lnTo>
                  <a:pt x="1487" y="2559"/>
                </a:lnTo>
                <a:lnTo>
                  <a:pt x="1483" y="2524"/>
                </a:lnTo>
                <a:lnTo>
                  <a:pt x="1481" y="2489"/>
                </a:lnTo>
                <a:lnTo>
                  <a:pt x="1479" y="2455"/>
                </a:lnTo>
                <a:lnTo>
                  <a:pt x="1478" y="2420"/>
                </a:lnTo>
                <a:lnTo>
                  <a:pt x="1478" y="2385"/>
                </a:lnTo>
                <a:lnTo>
                  <a:pt x="1478" y="2352"/>
                </a:lnTo>
                <a:lnTo>
                  <a:pt x="1479" y="2317"/>
                </a:lnTo>
                <a:lnTo>
                  <a:pt x="1481" y="2283"/>
                </a:lnTo>
                <a:lnTo>
                  <a:pt x="1483" y="2248"/>
                </a:lnTo>
                <a:lnTo>
                  <a:pt x="1487" y="2215"/>
                </a:lnTo>
                <a:lnTo>
                  <a:pt x="1490" y="2181"/>
                </a:lnTo>
                <a:lnTo>
                  <a:pt x="1501" y="2114"/>
                </a:lnTo>
                <a:lnTo>
                  <a:pt x="1514" y="2047"/>
                </a:lnTo>
                <a:lnTo>
                  <a:pt x="1529" y="1981"/>
                </a:lnTo>
                <a:lnTo>
                  <a:pt x="1546" y="1916"/>
                </a:lnTo>
                <a:lnTo>
                  <a:pt x="1566" y="1851"/>
                </a:lnTo>
                <a:lnTo>
                  <a:pt x="1589" y="1787"/>
                </a:lnTo>
                <a:lnTo>
                  <a:pt x="1613" y="1723"/>
                </a:lnTo>
                <a:lnTo>
                  <a:pt x="1640" y="1661"/>
                </a:lnTo>
                <a:lnTo>
                  <a:pt x="1669" y="1598"/>
                </a:lnTo>
                <a:lnTo>
                  <a:pt x="1700" y="1538"/>
                </a:lnTo>
                <a:lnTo>
                  <a:pt x="1733" y="1478"/>
                </a:lnTo>
                <a:lnTo>
                  <a:pt x="1766" y="1417"/>
                </a:lnTo>
                <a:lnTo>
                  <a:pt x="1802" y="1359"/>
                </a:lnTo>
                <a:lnTo>
                  <a:pt x="1840" y="1301"/>
                </a:lnTo>
                <a:lnTo>
                  <a:pt x="1879" y="1245"/>
                </a:lnTo>
                <a:lnTo>
                  <a:pt x="1919" y="1190"/>
                </a:lnTo>
                <a:lnTo>
                  <a:pt x="1961" y="1136"/>
                </a:lnTo>
                <a:lnTo>
                  <a:pt x="2004" y="1081"/>
                </a:lnTo>
                <a:lnTo>
                  <a:pt x="2048" y="1029"/>
                </a:lnTo>
                <a:lnTo>
                  <a:pt x="1664" y="1029"/>
                </a:lnTo>
                <a:lnTo>
                  <a:pt x="1625" y="1075"/>
                </a:lnTo>
                <a:lnTo>
                  <a:pt x="1587" y="1123"/>
                </a:lnTo>
                <a:lnTo>
                  <a:pt x="1548" y="1170"/>
                </a:lnTo>
                <a:lnTo>
                  <a:pt x="1512" y="1217"/>
                </a:lnTo>
                <a:lnTo>
                  <a:pt x="1478" y="1265"/>
                </a:lnTo>
                <a:lnTo>
                  <a:pt x="1444" y="1313"/>
                </a:lnTo>
                <a:lnTo>
                  <a:pt x="1410" y="1362"/>
                </a:lnTo>
                <a:lnTo>
                  <a:pt x="1380" y="1410"/>
                </a:lnTo>
                <a:lnTo>
                  <a:pt x="1350" y="1460"/>
                </a:lnTo>
                <a:lnTo>
                  <a:pt x="1322" y="1510"/>
                </a:lnTo>
                <a:lnTo>
                  <a:pt x="1296" y="1560"/>
                </a:lnTo>
                <a:lnTo>
                  <a:pt x="1270" y="1611"/>
                </a:lnTo>
                <a:lnTo>
                  <a:pt x="1247" y="1662"/>
                </a:lnTo>
                <a:lnTo>
                  <a:pt x="1225" y="1713"/>
                </a:lnTo>
                <a:lnTo>
                  <a:pt x="1205" y="1765"/>
                </a:lnTo>
                <a:lnTo>
                  <a:pt x="1188" y="1817"/>
                </a:lnTo>
                <a:lnTo>
                  <a:pt x="1172" y="1869"/>
                </a:lnTo>
                <a:lnTo>
                  <a:pt x="1158" y="1923"/>
                </a:lnTo>
                <a:lnTo>
                  <a:pt x="1145" y="1977"/>
                </a:lnTo>
                <a:lnTo>
                  <a:pt x="1136" y="2030"/>
                </a:lnTo>
                <a:lnTo>
                  <a:pt x="1128" y="2086"/>
                </a:lnTo>
                <a:lnTo>
                  <a:pt x="1122" y="2141"/>
                </a:lnTo>
                <a:lnTo>
                  <a:pt x="1118" y="2197"/>
                </a:lnTo>
                <a:lnTo>
                  <a:pt x="1117" y="2253"/>
                </a:lnTo>
                <a:lnTo>
                  <a:pt x="1120" y="2310"/>
                </a:lnTo>
                <a:lnTo>
                  <a:pt x="1123" y="2368"/>
                </a:lnTo>
                <a:lnTo>
                  <a:pt x="1129" y="2426"/>
                </a:lnTo>
                <a:lnTo>
                  <a:pt x="1138" y="2485"/>
                </a:lnTo>
                <a:lnTo>
                  <a:pt x="1150" y="2544"/>
                </a:lnTo>
                <a:lnTo>
                  <a:pt x="1164" y="2604"/>
                </a:lnTo>
                <a:lnTo>
                  <a:pt x="1181" y="2664"/>
                </a:lnTo>
                <a:lnTo>
                  <a:pt x="1201" y="2726"/>
                </a:lnTo>
                <a:lnTo>
                  <a:pt x="858" y="2726"/>
                </a:lnTo>
                <a:lnTo>
                  <a:pt x="839" y="2688"/>
                </a:lnTo>
                <a:lnTo>
                  <a:pt x="823" y="2649"/>
                </a:lnTo>
                <a:lnTo>
                  <a:pt x="808" y="2610"/>
                </a:lnTo>
                <a:lnTo>
                  <a:pt x="795" y="2571"/>
                </a:lnTo>
                <a:lnTo>
                  <a:pt x="783" y="2530"/>
                </a:lnTo>
                <a:lnTo>
                  <a:pt x="774" y="2488"/>
                </a:lnTo>
                <a:lnTo>
                  <a:pt x="767" y="2445"/>
                </a:lnTo>
                <a:lnTo>
                  <a:pt x="761" y="2401"/>
                </a:lnTo>
                <a:lnTo>
                  <a:pt x="758" y="2357"/>
                </a:lnTo>
                <a:lnTo>
                  <a:pt x="756" y="2312"/>
                </a:lnTo>
                <a:lnTo>
                  <a:pt x="757" y="2266"/>
                </a:lnTo>
                <a:lnTo>
                  <a:pt x="758" y="2218"/>
                </a:lnTo>
                <a:lnTo>
                  <a:pt x="763" y="2170"/>
                </a:lnTo>
                <a:lnTo>
                  <a:pt x="768" y="2121"/>
                </a:lnTo>
                <a:lnTo>
                  <a:pt x="776" y="2070"/>
                </a:lnTo>
                <a:lnTo>
                  <a:pt x="787" y="2019"/>
                </a:lnTo>
                <a:lnTo>
                  <a:pt x="798" y="1966"/>
                </a:lnTo>
                <a:lnTo>
                  <a:pt x="814" y="1912"/>
                </a:lnTo>
                <a:lnTo>
                  <a:pt x="830" y="1858"/>
                </a:lnTo>
                <a:lnTo>
                  <a:pt x="847" y="1801"/>
                </a:lnTo>
                <a:lnTo>
                  <a:pt x="868" y="1744"/>
                </a:lnTo>
                <a:lnTo>
                  <a:pt x="891" y="1686"/>
                </a:lnTo>
                <a:lnTo>
                  <a:pt x="916" y="1626"/>
                </a:lnTo>
                <a:lnTo>
                  <a:pt x="943" y="1565"/>
                </a:lnTo>
                <a:lnTo>
                  <a:pt x="972" y="1503"/>
                </a:lnTo>
                <a:lnTo>
                  <a:pt x="1004" y="1439"/>
                </a:lnTo>
                <a:lnTo>
                  <a:pt x="1037" y="1374"/>
                </a:lnTo>
                <a:lnTo>
                  <a:pt x="1073" y="1308"/>
                </a:lnTo>
                <a:lnTo>
                  <a:pt x="1111" y="1241"/>
                </a:lnTo>
                <a:lnTo>
                  <a:pt x="1152" y="1172"/>
                </a:lnTo>
                <a:lnTo>
                  <a:pt x="1195" y="1101"/>
                </a:lnTo>
                <a:lnTo>
                  <a:pt x="1241" y="1029"/>
                </a:lnTo>
                <a:lnTo>
                  <a:pt x="89" y="1029"/>
                </a:lnTo>
                <a:lnTo>
                  <a:pt x="89" y="746"/>
                </a:lnTo>
                <a:lnTo>
                  <a:pt x="1293" y="707"/>
                </a:lnTo>
                <a:lnTo>
                  <a:pt x="1290" y="686"/>
                </a:lnTo>
                <a:lnTo>
                  <a:pt x="1286" y="666"/>
                </a:lnTo>
                <a:lnTo>
                  <a:pt x="1283" y="626"/>
                </a:lnTo>
                <a:lnTo>
                  <a:pt x="1282" y="585"/>
                </a:lnTo>
                <a:lnTo>
                  <a:pt x="1281" y="545"/>
                </a:lnTo>
                <a:lnTo>
                  <a:pt x="1279" y="504"/>
                </a:lnTo>
                <a:lnTo>
                  <a:pt x="1277" y="465"/>
                </a:lnTo>
                <a:lnTo>
                  <a:pt x="1274" y="424"/>
                </a:lnTo>
                <a:lnTo>
                  <a:pt x="1271" y="403"/>
                </a:lnTo>
                <a:lnTo>
                  <a:pt x="1268" y="383"/>
                </a:lnTo>
                <a:lnTo>
                  <a:pt x="89" y="383"/>
                </a:lnTo>
                <a:lnTo>
                  <a:pt x="89" y="39"/>
                </a:lnTo>
                <a:lnTo>
                  <a:pt x="8126" y="0"/>
                </a:lnTo>
                <a:close/>
                <a:moveTo>
                  <a:pt x="1601" y="368"/>
                </a:moveTo>
                <a:lnTo>
                  <a:pt x="1601" y="368"/>
                </a:lnTo>
                <a:lnTo>
                  <a:pt x="1599" y="368"/>
                </a:lnTo>
                <a:lnTo>
                  <a:pt x="1598" y="371"/>
                </a:lnTo>
                <a:lnTo>
                  <a:pt x="1597" y="380"/>
                </a:lnTo>
                <a:lnTo>
                  <a:pt x="1597" y="395"/>
                </a:lnTo>
                <a:lnTo>
                  <a:pt x="1598" y="415"/>
                </a:lnTo>
                <a:lnTo>
                  <a:pt x="1604" y="465"/>
                </a:lnTo>
                <a:lnTo>
                  <a:pt x="1613" y="524"/>
                </a:lnTo>
                <a:lnTo>
                  <a:pt x="1632" y="635"/>
                </a:lnTo>
                <a:lnTo>
                  <a:pt x="1641" y="689"/>
                </a:lnTo>
                <a:lnTo>
                  <a:pt x="2028" y="684"/>
                </a:lnTo>
                <a:lnTo>
                  <a:pt x="1984" y="353"/>
                </a:lnTo>
                <a:lnTo>
                  <a:pt x="1601" y="368"/>
                </a:lnTo>
                <a:close/>
                <a:moveTo>
                  <a:pt x="2337" y="345"/>
                </a:moveTo>
                <a:lnTo>
                  <a:pt x="2337" y="345"/>
                </a:lnTo>
                <a:lnTo>
                  <a:pt x="2332" y="349"/>
                </a:lnTo>
                <a:lnTo>
                  <a:pt x="2328" y="353"/>
                </a:lnTo>
                <a:lnTo>
                  <a:pt x="2325" y="360"/>
                </a:lnTo>
                <a:lnTo>
                  <a:pt x="2322" y="368"/>
                </a:lnTo>
                <a:lnTo>
                  <a:pt x="2319" y="379"/>
                </a:lnTo>
                <a:lnTo>
                  <a:pt x="2317" y="389"/>
                </a:lnTo>
                <a:lnTo>
                  <a:pt x="2315" y="415"/>
                </a:lnTo>
                <a:lnTo>
                  <a:pt x="2313" y="445"/>
                </a:lnTo>
                <a:lnTo>
                  <a:pt x="2313" y="476"/>
                </a:lnTo>
                <a:lnTo>
                  <a:pt x="2316" y="510"/>
                </a:lnTo>
                <a:lnTo>
                  <a:pt x="2318" y="545"/>
                </a:lnTo>
                <a:lnTo>
                  <a:pt x="2323" y="578"/>
                </a:lnTo>
                <a:lnTo>
                  <a:pt x="2327" y="612"/>
                </a:lnTo>
                <a:lnTo>
                  <a:pt x="2332" y="642"/>
                </a:lnTo>
                <a:lnTo>
                  <a:pt x="2338" y="669"/>
                </a:lnTo>
                <a:lnTo>
                  <a:pt x="2342" y="692"/>
                </a:lnTo>
                <a:lnTo>
                  <a:pt x="2348" y="709"/>
                </a:lnTo>
                <a:lnTo>
                  <a:pt x="2352" y="716"/>
                </a:lnTo>
                <a:lnTo>
                  <a:pt x="2354" y="721"/>
                </a:lnTo>
                <a:lnTo>
                  <a:pt x="2356" y="723"/>
                </a:lnTo>
                <a:lnTo>
                  <a:pt x="2359" y="724"/>
                </a:lnTo>
                <a:lnTo>
                  <a:pt x="2747" y="722"/>
                </a:lnTo>
                <a:lnTo>
                  <a:pt x="2749" y="676"/>
                </a:lnTo>
                <a:lnTo>
                  <a:pt x="2750" y="633"/>
                </a:lnTo>
                <a:lnTo>
                  <a:pt x="2749" y="593"/>
                </a:lnTo>
                <a:lnTo>
                  <a:pt x="2748" y="557"/>
                </a:lnTo>
                <a:lnTo>
                  <a:pt x="2746" y="525"/>
                </a:lnTo>
                <a:lnTo>
                  <a:pt x="2742" y="495"/>
                </a:lnTo>
                <a:lnTo>
                  <a:pt x="2738" y="468"/>
                </a:lnTo>
                <a:lnTo>
                  <a:pt x="2733" y="444"/>
                </a:lnTo>
                <a:lnTo>
                  <a:pt x="2727" y="422"/>
                </a:lnTo>
                <a:lnTo>
                  <a:pt x="2721" y="403"/>
                </a:lnTo>
                <a:lnTo>
                  <a:pt x="2714" y="386"/>
                </a:lnTo>
                <a:lnTo>
                  <a:pt x="2707" y="371"/>
                </a:lnTo>
                <a:lnTo>
                  <a:pt x="2701" y="358"/>
                </a:lnTo>
                <a:lnTo>
                  <a:pt x="2694" y="348"/>
                </a:lnTo>
                <a:lnTo>
                  <a:pt x="2687" y="338"/>
                </a:lnTo>
                <a:lnTo>
                  <a:pt x="2679" y="330"/>
                </a:lnTo>
                <a:lnTo>
                  <a:pt x="2337" y="345"/>
                </a:lnTo>
                <a:close/>
                <a:moveTo>
                  <a:pt x="2371" y="1070"/>
                </a:moveTo>
                <a:lnTo>
                  <a:pt x="2371" y="1070"/>
                </a:lnTo>
                <a:lnTo>
                  <a:pt x="2349" y="1110"/>
                </a:lnTo>
                <a:lnTo>
                  <a:pt x="2324" y="1152"/>
                </a:lnTo>
                <a:lnTo>
                  <a:pt x="2295" y="1196"/>
                </a:lnTo>
                <a:lnTo>
                  <a:pt x="2264" y="1241"/>
                </a:lnTo>
                <a:lnTo>
                  <a:pt x="2196" y="1337"/>
                </a:lnTo>
                <a:lnTo>
                  <a:pt x="2124" y="1438"/>
                </a:lnTo>
                <a:lnTo>
                  <a:pt x="2087" y="1490"/>
                </a:lnTo>
                <a:lnTo>
                  <a:pt x="2051" y="1543"/>
                </a:lnTo>
                <a:lnTo>
                  <a:pt x="2016" y="1597"/>
                </a:lnTo>
                <a:lnTo>
                  <a:pt x="1981" y="1651"/>
                </a:lnTo>
                <a:lnTo>
                  <a:pt x="1948" y="1707"/>
                </a:lnTo>
                <a:lnTo>
                  <a:pt x="1917" y="1764"/>
                </a:lnTo>
                <a:lnTo>
                  <a:pt x="1889" y="1821"/>
                </a:lnTo>
                <a:lnTo>
                  <a:pt x="1876" y="1850"/>
                </a:lnTo>
                <a:lnTo>
                  <a:pt x="1864" y="1877"/>
                </a:lnTo>
                <a:lnTo>
                  <a:pt x="1850" y="1912"/>
                </a:lnTo>
                <a:lnTo>
                  <a:pt x="1837" y="1948"/>
                </a:lnTo>
                <a:lnTo>
                  <a:pt x="1827" y="1983"/>
                </a:lnTo>
                <a:lnTo>
                  <a:pt x="1816" y="2019"/>
                </a:lnTo>
                <a:lnTo>
                  <a:pt x="1808" y="2056"/>
                </a:lnTo>
                <a:lnTo>
                  <a:pt x="1800" y="2092"/>
                </a:lnTo>
                <a:lnTo>
                  <a:pt x="1794" y="2129"/>
                </a:lnTo>
                <a:lnTo>
                  <a:pt x="1789" y="2166"/>
                </a:lnTo>
                <a:lnTo>
                  <a:pt x="1786" y="2203"/>
                </a:lnTo>
                <a:lnTo>
                  <a:pt x="1784" y="2240"/>
                </a:lnTo>
                <a:lnTo>
                  <a:pt x="1783" y="2279"/>
                </a:lnTo>
                <a:lnTo>
                  <a:pt x="1783" y="2316"/>
                </a:lnTo>
                <a:lnTo>
                  <a:pt x="1785" y="2354"/>
                </a:lnTo>
                <a:lnTo>
                  <a:pt x="1787" y="2392"/>
                </a:lnTo>
                <a:lnTo>
                  <a:pt x="1792" y="2430"/>
                </a:lnTo>
                <a:lnTo>
                  <a:pt x="1798" y="2467"/>
                </a:lnTo>
                <a:lnTo>
                  <a:pt x="1805" y="2506"/>
                </a:lnTo>
                <a:lnTo>
                  <a:pt x="1814" y="2544"/>
                </a:lnTo>
                <a:lnTo>
                  <a:pt x="1823" y="2582"/>
                </a:lnTo>
                <a:lnTo>
                  <a:pt x="1835" y="2620"/>
                </a:lnTo>
                <a:lnTo>
                  <a:pt x="1847" y="2659"/>
                </a:lnTo>
                <a:lnTo>
                  <a:pt x="1863" y="2697"/>
                </a:lnTo>
                <a:lnTo>
                  <a:pt x="1878" y="2735"/>
                </a:lnTo>
                <a:lnTo>
                  <a:pt x="1895" y="2773"/>
                </a:lnTo>
                <a:lnTo>
                  <a:pt x="1915" y="2811"/>
                </a:lnTo>
                <a:lnTo>
                  <a:pt x="1934" y="2849"/>
                </a:lnTo>
                <a:lnTo>
                  <a:pt x="1956" y="2886"/>
                </a:lnTo>
                <a:lnTo>
                  <a:pt x="1980" y="2923"/>
                </a:lnTo>
                <a:lnTo>
                  <a:pt x="2004" y="2960"/>
                </a:lnTo>
                <a:lnTo>
                  <a:pt x="2031" y="2996"/>
                </a:lnTo>
                <a:lnTo>
                  <a:pt x="2058" y="3033"/>
                </a:lnTo>
                <a:lnTo>
                  <a:pt x="2089" y="3069"/>
                </a:lnTo>
                <a:lnTo>
                  <a:pt x="2412" y="3069"/>
                </a:lnTo>
                <a:lnTo>
                  <a:pt x="2389" y="3038"/>
                </a:lnTo>
                <a:lnTo>
                  <a:pt x="2367" y="3005"/>
                </a:lnTo>
                <a:lnTo>
                  <a:pt x="2345" y="2972"/>
                </a:lnTo>
                <a:lnTo>
                  <a:pt x="2324" y="2938"/>
                </a:lnTo>
                <a:lnTo>
                  <a:pt x="2304" y="2902"/>
                </a:lnTo>
                <a:lnTo>
                  <a:pt x="2284" y="2866"/>
                </a:lnTo>
                <a:lnTo>
                  <a:pt x="2266" y="2830"/>
                </a:lnTo>
                <a:lnTo>
                  <a:pt x="2248" y="2793"/>
                </a:lnTo>
                <a:lnTo>
                  <a:pt x="2232" y="2755"/>
                </a:lnTo>
                <a:lnTo>
                  <a:pt x="2217" y="2717"/>
                </a:lnTo>
                <a:lnTo>
                  <a:pt x="2203" y="2678"/>
                </a:lnTo>
                <a:lnTo>
                  <a:pt x="2189" y="2639"/>
                </a:lnTo>
                <a:lnTo>
                  <a:pt x="2178" y="2600"/>
                </a:lnTo>
                <a:lnTo>
                  <a:pt x="2167" y="2560"/>
                </a:lnTo>
                <a:lnTo>
                  <a:pt x="2157" y="2520"/>
                </a:lnTo>
                <a:lnTo>
                  <a:pt x="2149" y="2480"/>
                </a:lnTo>
                <a:lnTo>
                  <a:pt x="2143" y="2440"/>
                </a:lnTo>
                <a:lnTo>
                  <a:pt x="2137" y="2399"/>
                </a:lnTo>
                <a:lnTo>
                  <a:pt x="2133" y="2360"/>
                </a:lnTo>
                <a:lnTo>
                  <a:pt x="2130" y="2319"/>
                </a:lnTo>
                <a:lnTo>
                  <a:pt x="2129" y="2280"/>
                </a:lnTo>
                <a:lnTo>
                  <a:pt x="2130" y="2239"/>
                </a:lnTo>
                <a:lnTo>
                  <a:pt x="2133" y="2200"/>
                </a:lnTo>
                <a:lnTo>
                  <a:pt x="2136" y="2161"/>
                </a:lnTo>
                <a:lnTo>
                  <a:pt x="2142" y="2123"/>
                </a:lnTo>
                <a:lnTo>
                  <a:pt x="2149" y="2085"/>
                </a:lnTo>
                <a:lnTo>
                  <a:pt x="2158" y="2047"/>
                </a:lnTo>
                <a:lnTo>
                  <a:pt x="2170" y="2010"/>
                </a:lnTo>
                <a:lnTo>
                  <a:pt x="2182" y="1974"/>
                </a:lnTo>
                <a:lnTo>
                  <a:pt x="2197" y="1938"/>
                </a:lnTo>
                <a:lnTo>
                  <a:pt x="2214" y="1903"/>
                </a:lnTo>
                <a:lnTo>
                  <a:pt x="2232" y="1869"/>
                </a:lnTo>
                <a:lnTo>
                  <a:pt x="2260" y="1823"/>
                </a:lnTo>
                <a:lnTo>
                  <a:pt x="2289" y="1778"/>
                </a:lnTo>
                <a:lnTo>
                  <a:pt x="2345" y="1690"/>
                </a:lnTo>
                <a:lnTo>
                  <a:pt x="2403" y="1603"/>
                </a:lnTo>
                <a:lnTo>
                  <a:pt x="2461" y="1512"/>
                </a:lnTo>
                <a:lnTo>
                  <a:pt x="2521" y="1417"/>
                </a:lnTo>
                <a:lnTo>
                  <a:pt x="2552" y="1367"/>
                </a:lnTo>
                <a:lnTo>
                  <a:pt x="2583" y="1314"/>
                </a:lnTo>
                <a:lnTo>
                  <a:pt x="2615" y="1259"/>
                </a:lnTo>
                <a:lnTo>
                  <a:pt x="2648" y="1199"/>
                </a:lnTo>
                <a:lnTo>
                  <a:pt x="2681" y="1137"/>
                </a:lnTo>
                <a:lnTo>
                  <a:pt x="2714" y="1070"/>
                </a:lnTo>
                <a:lnTo>
                  <a:pt x="2677" y="1068"/>
                </a:lnTo>
                <a:lnTo>
                  <a:pt x="2634" y="1068"/>
                </a:lnTo>
                <a:lnTo>
                  <a:pt x="2543" y="1070"/>
                </a:lnTo>
                <a:lnTo>
                  <a:pt x="2451" y="1072"/>
                </a:lnTo>
                <a:lnTo>
                  <a:pt x="2410" y="1072"/>
                </a:lnTo>
                <a:lnTo>
                  <a:pt x="2371" y="1070"/>
                </a:lnTo>
                <a:close/>
                <a:moveTo>
                  <a:pt x="350" y="3378"/>
                </a:moveTo>
                <a:lnTo>
                  <a:pt x="350" y="3378"/>
                </a:lnTo>
                <a:lnTo>
                  <a:pt x="350" y="3411"/>
                </a:lnTo>
                <a:lnTo>
                  <a:pt x="352" y="3447"/>
                </a:lnTo>
                <a:lnTo>
                  <a:pt x="355" y="3486"/>
                </a:lnTo>
                <a:lnTo>
                  <a:pt x="359" y="3527"/>
                </a:lnTo>
                <a:lnTo>
                  <a:pt x="365" y="3571"/>
                </a:lnTo>
                <a:lnTo>
                  <a:pt x="372" y="3616"/>
                </a:lnTo>
                <a:lnTo>
                  <a:pt x="379" y="3662"/>
                </a:lnTo>
                <a:lnTo>
                  <a:pt x="388" y="3711"/>
                </a:lnTo>
                <a:lnTo>
                  <a:pt x="399" y="3760"/>
                </a:lnTo>
                <a:lnTo>
                  <a:pt x="409" y="3810"/>
                </a:lnTo>
                <a:lnTo>
                  <a:pt x="422" y="3859"/>
                </a:lnTo>
                <a:lnTo>
                  <a:pt x="435" y="3909"/>
                </a:lnTo>
                <a:lnTo>
                  <a:pt x="448" y="3958"/>
                </a:lnTo>
                <a:lnTo>
                  <a:pt x="464" y="4007"/>
                </a:lnTo>
                <a:lnTo>
                  <a:pt x="479" y="4053"/>
                </a:lnTo>
                <a:lnTo>
                  <a:pt x="495" y="4098"/>
                </a:lnTo>
                <a:lnTo>
                  <a:pt x="594" y="4098"/>
                </a:lnTo>
                <a:lnTo>
                  <a:pt x="594" y="3775"/>
                </a:lnTo>
                <a:lnTo>
                  <a:pt x="1019" y="3775"/>
                </a:lnTo>
                <a:lnTo>
                  <a:pt x="1019" y="4058"/>
                </a:lnTo>
                <a:lnTo>
                  <a:pt x="881" y="4063"/>
                </a:lnTo>
                <a:lnTo>
                  <a:pt x="881" y="3905"/>
                </a:lnTo>
                <a:lnTo>
                  <a:pt x="716" y="3905"/>
                </a:lnTo>
                <a:lnTo>
                  <a:pt x="716" y="4200"/>
                </a:lnTo>
                <a:lnTo>
                  <a:pt x="1180" y="4200"/>
                </a:lnTo>
                <a:lnTo>
                  <a:pt x="1180" y="3775"/>
                </a:lnTo>
                <a:lnTo>
                  <a:pt x="1927" y="3775"/>
                </a:lnTo>
                <a:lnTo>
                  <a:pt x="1927" y="4339"/>
                </a:lnTo>
                <a:lnTo>
                  <a:pt x="1502" y="4339"/>
                </a:lnTo>
                <a:lnTo>
                  <a:pt x="1502" y="4066"/>
                </a:lnTo>
                <a:lnTo>
                  <a:pt x="1642" y="4066"/>
                </a:lnTo>
                <a:lnTo>
                  <a:pt x="1642" y="4199"/>
                </a:lnTo>
                <a:lnTo>
                  <a:pt x="1793" y="4183"/>
                </a:lnTo>
                <a:lnTo>
                  <a:pt x="1793" y="3915"/>
                </a:lnTo>
                <a:lnTo>
                  <a:pt x="1340" y="3915"/>
                </a:lnTo>
                <a:lnTo>
                  <a:pt x="1340" y="4343"/>
                </a:lnTo>
                <a:lnTo>
                  <a:pt x="652" y="4343"/>
                </a:lnTo>
                <a:lnTo>
                  <a:pt x="679" y="4413"/>
                </a:lnTo>
                <a:lnTo>
                  <a:pt x="707" y="4482"/>
                </a:lnTo>
                <a:lnTo>
                  <a:pt x="737" y="4550"/>
                </a:lnTo>
                <a:lnTo>
                  <a:pt x="768" y="4619"/>
                </a:lnTo>
                <a:lnTo>
                  <a:pt x="802" y="4685"/>
                </a:lnTo>
                <a:lnTo>
                  <a:pt x="836" y="4751"/>
                </a:lnTo>
                <a:lnTo>
                  <a:pt x="873" y="4817"/>
                </a:lnTo>
                <a:lnTo>
                  <a:pt x="911" y="4881"/>
                </a:lnTo>
                <a:lnTo>
                  <a:pt x="950" y="4944"/>
                </a:lnTo>
                <a:lnTo>
                  <a:pt x="991" y="5007"/>
                </a:lnTo>
                <a:lnTo>
                  <a:pt x="1034" y="5068"/>
                </a:lnTo>
                <a:lnTo>
                  <a:pt x="1079" y="5129"/>
                </a:lnTo>
                <a:lnTo>
                  <a:pt x="1125" y="5188"/>
                </a:lnTo>
                <a:lnTo>
                  <a:pt x="1173" y="5247"/>
                </a:lnTo>
                <a:lnTo>
                  <a:pt x="1223" y="5304"/>
                </a:lnTo>
                <a:lnTo>
                  <a:pt x="1275" y="5360"/>
                </a:lnTo>
                <a:lnTo>
                  <a:pt x="1328" y="5416"/>
                </a:lnTo>
                <a:lnTo>
                  <a:pt x="1383" y="5471"/>
                </a:lnTo>
                <a:lnTo>
                  <a:pt x="1439" y="5523"/>
                </a:lnTo>
                <a:lnTo>
                  <a:pt x="1499" y="5575"/>
                </a:lnTo>
                <a:lnTo>
                  <a:pt x="1559" y="5626"/>
                </a:lnTo>
                <a:lnTo>
                  <a:pt x="1620" y="5675"/>
                </a:lnTo>
                <a:lnTo>
                  <a:pt x="1684" y="5723"/>
                </a:lnTo>
                <a:lnTo>
                  <a:pt x="1750" y="5770"/>
                </a:lnTo>
                <a:lnTo>
                  <a:pt x="1817" y="5816"/>
                </a:lnTo>
                <a:lnTo>
                  <a:pt x="1887" y="5860"/>
                </a:lnTo>
                <a:lnTo>
                  <a:pt x="1958" y="5903"/>
                </a:lnTo>
                <a:lnTo>
                  <a:pt x="2031" y="5943"/>
                </a:lnTo>
                <a:lnTo>
                  <a:pt x="2106" y="5984"/>
                </a:lnTo>
                <a:lnTo>
                  <a:pt x="2182" y="6022"/>
                </a:lnTo>
                <a:lnTo>
                  <a:pt x="2261" y="6059"/>
                </a:lnTo>
                <a:lnTo>
                  <a:pt x="2341" y="6095"/>
                </a:lnTo>
                <a:lnTo>
                  <a:pt x="2341" y="6424"/>
                </a:lnTo>
                <a:lnTo>
                  <a:pt x="4889" y="6424"/>
                </a:lnTo>
                <a:lnTo>
                  <a:pt x="4889" y="6117"/>
                </a:lnTo>
                <a:lnTo>
                  <a:pt x="4961" y="6074"/>
                </a:lnTo>
                <a:lnTo>
                  <a:pt x="5031" y="6032"/>
                </a:lnTo>
                <a:lnTo>
                  <a:pt x="5101" y="5987"/>
                </a:lnTo>
                <a:lnTo>
                  <a:pt x="5171" y="5942"/>
                </a:lnTo>
                <a:lnTo>
                  <a:pt x="5238" y="5897"/>
                </a:lnTo>
                <a:lnTo>
                  <a:pt x="5304" y="5852"/>
                </a:lnTo>
                <a:lnTo>
                  <a:pt x="5369" y="5806"/>
                </a:lnTo>
                <a:lnTo>
                  <a:pt x="5432" y="5759"/>
                </a:lnTo>
                <a:lnTo>
                  <a:pt x="5496" y="5712"/>
                </a:lnTo>
                <a:lnTo>
                  <a:pt x="5558" y="5663"/>
                </a:lnTo>
                <a:lnTo>
                  <a:pt x="5618" y="5614"/>
                </a:lnTo>
                <a:lnTo>
                  <a:pt x="5677" y="5564"/>
                </a:lnTo>
                <a:lnTo>
                  <a:pt x="5734" y="5515"/>
                </a:lnTo>
                <a:lnTo>
                  <a:pt x="5791" y="5464"/>
                </a:lnTo>
                <a:lnTo>
                  <a:pt x="5846" y="5411"/>
                </a:lnTo>
                <a:lnTo>
                  <a:pt x="5901" y="5358"/>
                </a:lnTo>
                <a:lnTo>
                  <a:pt x="5953" y="5305"/>
                </a:lnTo>
                <a:lnTo>
                  <a:pt x="6005" y="5250"/>
                </a:lnTo>
                <a:lnTo>
                  <a:pt x="6055" y="5195"/>
                </a:lnTo>
                <a:lnTo>
                  <a:pt x="6105" y="5139"/>
                </a:lnTo>
                <a:lnTo>
                  <a:pt x="6152" y="5082"/>
                </a:lnTo>
                <a:lnTo>
                  <a:pt x="6199" y="5023"/>
                </a:lnTo>
                <a:lnTo>
                  <a:pt x="6244" y="4964"/>
                </a:lnTo>
                <a:lnTo>
                  <a:pt x="6288" y="4904"/>
                </a:lnTo>
                <a:lnTo>
                  <a:pt x="6331" y="4842"/>
                </a:lnTo>
                <a:lnTo>
                  <a:pt x="6371" y="4780"/>
                </a:lnTo>
                <a:lnTo>
                  <a:pt x="6412" y="4716"/>
                </a:lnTo>
                <a:lnTo>
                  <a:pt x="6450" y="4652"/>
                </a:lnTo>
                <a:lnTo>
                  <a:pt x="6487" y="4586"/>
                </a:lnTo>
                <a:lnTo>
                  <a:pt x="6523" y="4519"/>
                </a:lnTo>
                <a:lnTo>
                  <a:pt x="6558" y="4451"/>
                </a:lnTo>
                <a:lnTo>
                  <a:pt x="6592" y="4381"/>
                </a:lnTo>
                <a:lnTo>
                  <a:pt x="6208" y="4381"/>
                </a:lnTo>
                <a:lnTo>
                  <a:pt x="6208" y="4067"/>
                </a:lnTo>
                <a:lnTo>
                  <a:pt x="6330" y="4058"/>
                </a:lnTo>
                <a:lnTo>
                  <a:pt x="6330" y="4221"/>
                </a:lnTo>
                <a:lnTo>
                  <a:pt x="6491" y="4221"/>
                </a:lnTo>
                <a:lnTo>
                  <a:pt x="6491" y="3936"/>
                </a:lnTo>
                <a:lnTo>
                  <a:pt x="6046" y="3936"/>
                </a:lnTo>
                <a:lnTo>
                  <a:pt x="6046" y="4361"/>
                </a:lnTo>
                <a:lnTo>
                  <a:pt x="5239" y="4361"/>
                </a:lnTo>
                <a:lnTo>
                  <a:pt x="5239" y="3745"/>
                </a:lnTo>
                <a:lnTo>
                  <a:pt x="5705" y="3745"/>
                </a:lnTo>
                <a:lnTo>
                  <a:pt x="5705" y="4009"/>
                </a:lnTo>
                <a:lnTo>
                  <a:pt x="5569" y="4011"/>
                </a:lnTo>
                <a:lnTo>
                  <a:pt x="5555" y="3919"/>
                </a:lnTo>
                <a:lnTo>
                  <a:pt x="5379" y="3919"/>
                </a:lnTo>
                <a:lnTo>
                  <a:pt x="5379" y="4200"/>
                </a:lnTo>
                <a:lnTo>
                  <a:pt x="5865" y="4200"/>
                </a:lnTo>
                <a:lnTo>
                  <a:pt x="5865" y="3734"/>
                </a:lnTo>
                <a:lnTo>
                  <a:pt x="6614" y="3734"/>
                </a:lnTo>
                <a:lnTo>
                  <a:pt x="6634" y="4081"/>
                </a:lnTo>
                <a:lnTo>
                  <a:pt x="6754" y="4081"/>
                </a:lnTo>
                <a:lnTo>
                  <a:pt x="6789" y="3997"/>
                </a:lnTo>
                <a:lnTo>
                  <a:pt x="6806" y="3954"/>
                </a:lnTo>
                <a:lnTo>
                  <a:pt x="6822" y="3910"/>
                </a:lnTo>
                <a:lnTo>
                  <a:pt x="6838" y="3865"/>
                </a:lnTo>
                <a:lnTo>
                  <a:pt x="6854" y="3821"/>
                </a:lnTo>
                <a:lnTo>
                  <a:pt x="6867" y="3775"/>
                </a:lnTo>
                <a:lnTo>
                  <a:pt x="6881" y="3730"/>
                </a:lnTo>
                <a:lnTo>
                  <a:pt x="6893" y="3684"/>
                </a:lnTo>
                <a:lnTo>
                  <a:pt x="6903" y="3639"/>
                </a:lnTo>
                <a:lnTo>
                  <a:pt x="6913" y="3594"/>
                </a:lnTo>
                <a:lnTo>
                  <a:pt x="6920" y="3549"/>
                </a:lnTo>
                <a:lnTo>
                  <a:pt x="6924" y="3506"/>
                </a:lnTo>
                <a:lnTo>
                  <a:pt x="6928" y="3462"/>
                </a:lnTo>
                <a:lnTo>
                  <a:pt x="6929" y="3420"/>
                </a:lnTo>
                <a:lnTo>
                  <a:pt x="6928" y="3378"/>
                </a:lnTo>
                <a:lnTo>
                  <a:pt x="350" y="3378"/>
                </a:lnTo>
                <a:close/>
                <a:moveTo>
                  <a:pt x="4108" y="3763"/>
                </a:moveTo>
                <a:lnTo>
                  <a:pt x="3661" y="3763"/>
                </a:lnTo>
                <a:lnTo>
                  <a:pt x="3661" y="4338"/>
                </a:lnTo>
                <a:lnTo>
                  <a:pt x="4431" y="4338"/>
                </a:lnTo>
                <a:lnTo>
                  <a:pt x="4431" y="3881"/>
                </a:lnTo>
                <a:lnTo>
                  <a:pt x="4928" y="3881"/>
                </a:lnTo>
                <a:lnTo>
                  <a:pt x="4928" y="4221"/>
                </a:lnTo>
                <a:lnTo>
                  <a:pt x="4743" y="4221"/>
                </a:lnTo>
                <a:lnTo>
                  <a:pt x="4743" y="4047"/>
                </a:lnTo>
                <a:lnTo>
                  <a:pt x="4625" y="4058"/>
                </a:lnTo>
                <a:lnTo>
                  <a:pt x="4625" y="4350"/>
                </a:lnTo>
                <a:lnTo>
                  <a:pt x="5069" y="4350"/>
                </a:lnTo>
                <a:lnTo>
                  <a:pt x="5069" y="3764"/>
                </a:lnTo>
                <a:lnTo>
                  <a:pt x="4271" y="3764"/>
                </a:lnTo>
                <a:lnTo>
                  <a:pt x="4271" y="4222"/>
                </a:lnTo>
                <a:lnTo>
                  <a:pt x="3806" y="4222"/>
                </a:lnTo>
                <a:lnTo>
                  <a:pt x="3806" y="3885"/>
                </a:lnTo>
                <a:lnTo>
                  <a:pt x="3982" y="3895"/>
                </a:lnTo>
                <a:lnTo>
                  <a:pt x="3988" y="4038"/>
                </a:lnTo>
                <a:lnTo>
                  <a:pt x="4110" y="4038"/>
                </a:lnTo>
                <a:lnTo>
                  <a:pt x="4108" y="3763"/>
                </a:lnTo>
                <a:close/>
                <a:moveTo>
                  <a:pt x="2561" y="3763"/>
                </a:moveTo>
                <a:lnTo>
                  <a:pt x="2115" y="3763"/>
                </a:lnTo>
                <a:lnTo>
                  <a:pt x="2115" y="4338"/>
                </a:lnTo>
                <a:lnTo>
                  <a:pt x="2884" y="4338"/>
                </a:lnTo>
                <a:lnTo>
                  <a:pt x="2884" y="3881"/>
                </a:lnTo>
                <a:lnTo>
                  <a:pt x="3382" y="3881"/>
                </a:lnTo>
                <a:lnTo>
                  <a:pt x="3382" y="4221"/>
                </a:lnTo>
                <a:lnTo>
                  <a:pt x="3197" y="4221"/>
                </a:lnTo>
                <a:lnTo>
                  <a:pt x="3197" y="4047"/>
                </a:lnTo>
                <a:lnTo>
                  <a:pt x="3078" y="4058"/>
                </a:lnTo>
                <a:lnTo>
                  <a:pt x="3078" y="4350"/>
                </a:lnTo>
                <a:lnTo>
                  <a:pt x="3522" y="4350"/>
                </a:lnTo>
                <a:lnTo>
                  <a:pt x="3522" y="3764"/>
                </a:lnTo>
                <a:lnTo>
                  <a:pt x="2725" y="3764"/>
                </a:lnTo>
                <a:lnTo>
                  <a:pt x="2725" y="4222"/>
                </a:lnTo>
                <a:lnTo>
                  <a:pt x="2260" y="4222"/>
                </a:lnTo>
                <a:lnTo>
                  <a:pt x="2260" y="3885"/>
                </a:lnTo>
                <a:lnTo>
                  <a:pt x="2436" y="3895"/>
                </a:lnTo>
                <a:lnTo>
                  <a:pt x="2442" y="4038"/>
                </a:lnTo>
                <a:lnTo>
                  <a:pt x="2564" y="4038"/>
                </a:lnTo>
                <a:lnTo>
                  <a:pt x="2561" y="3763"/>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charset="0"/>
                <a:ea typeface="SimSun"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charset="0"/>
                <a:ea typeface="SimSun"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charset="0"/>
                <a:ea typeface="SimSun"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charset="0"/>
                <a:ea typeface="SimSun"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charset="0"/>
                <a:ea typeface="SimSun"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SimSun"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SimSun"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SimSun"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SimSun" panose="02010600030101010101" pitchFamily="2" charset="-122"/>
                <a:cs typeface="+mn-cs"/>
              </a:defRPr>
            </a:lvl9pPr>
          </a:lstStyle>
          <a:p>
            <a:pPr algn="ctr">
              <a:defRPr/>
            </a:pPr>
            <a:endParaRPr lang="zh-CN" altLang="en-US">
              <a:solidFill>
                <a:srgbClr val="FFFFFF"/>
              </a:solidFill>
              <a:ea typeface="Calibri" panose="020F0502020204030204" charset="0"/>
              <a:cs typeface="Calibri" panose="020F0502020204030204" charset="0"/>
            </a:endParaRPr>
          </a:p>
        </p:txBody>
      </p:sp>
      <p:grpSp>
        <p:nvGrpSpPr>
          <p:cNvPr id="22" name="Group 21"/>
          <p:cNvGrpSpPr/>
          <p:nvPr/>
        </p:nvGrpSpPr>
        <p:grpSpPr>
          <a:xfrm>
            <a:off x="3956050" y="2077720"/>
            <a:ext cx="2644775" cy="4054475"/>
            <a:chOff x="25668" y="3200"/>
            <a:chExt cx="4165" cy="6385"/>
          </a:xfrm>
        </p:grpSpPr>
        <p:sp>
          <p:nvSpPr>
            <p:cNvPr id="16" name="矩形 2"/>
            <p:cNvSpPr/>
            <p:nvPr/>
          </p:nvSpPr>
          <p:spPr>
            <a:xfrm>
              <a:off x="25925" y="3200"/>
              <a:ext cx="3693" cy="2201"/>
            </a:xfrm>
            <a:prstGeom prst="rect">
              <a:avLst/>
            </a:prstGeom>
            <a:blipFill rotWithShape="1">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Calibri" panose="020F0502020204030204" charset="0"/>
                <a:cs typeface="Calibri" panose="020F0502020204030204" charset="0"/>
              </a:endParaRPr>
            </a:p>
          </p:txBody>
        </p:sp>
        <p:sp>
          <p:nvSpPr>
            <p:cNvPr id="24" name="矩形 8"/>
            <p:cNvSpPr/>
            <p:nvPr/>
          </p:nvSpPr>
          <p:spPr>
            <a:xfrm>
              <a:off x="25925" y="5398"/>
              <a:ext cx="3693" cy="4187"/>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Calibri" panose="020F0502020204030204" charset="0"/>
                <a:cs typeface="Calibri" panose="020F0502020204030204" charset="0"/>
              </a:endParaRPr>
            </a:p>
          </p:txBody>
        </p:sp>
        <p:sp>
          <p:nvSpPr>
            <p:cNvPr id="30" name="文本框 22"/>
            <p:cNvSpPr txBox="1"/>
            <p:nvPr/>
          </p:nvSpPr>
          <p:spPr>
            <a:xfrm flipH="1">
              <a:off x="26210" y="7680"/>
              <a:ext cx="3140" cy="1364"/>
            </a:xfrm>
            <a:prstGeom prst="rect">
              <a:avLst/>
            </a:prstGeom>
            <a:noFill/>
            <a:ln w="9525">
              <a:noFill/>
              <a:miter/>
            </a:ln>
            <a:effectLst>
              <a:outerShdw sx="999" sy="999" algn="ctr" rotWithShape="0">
                <a:srgbClr val="000000"/>
              </a:outerShdw>
            </a:effectLst>
          </p:spPr>
          <p:txBody>
            <a:bodyPr wrap="square" anchor="t">
              <a:spAutoFit/>
            </a:bodyPr>
            <a:lstStyle/>
            <a:p>
              <a:pPr lvl="0" algn="l">
                <a:lnSpc>
                  <a:spcPct val="120000"/>
                </a:lnSpc>
              </a:pPr>
              <a:r>
                <a:rPr lang="vi-VN" altLang="zh-CN" sz="1400" dirty="0">
                  <a:solidFill>
                    <a:schemeClr val="bg1"/>
                  </a:solidFill>
                  <a:latin typeface="Calibri" panose="020F0502020204030204" charset="0"/>
                  <a:ea typeface="Calibri" panose="020F0502020204030204" charset="0"/>
                  <a:cs typeface="Calibri" panose="020F0502020204030204" charset="0"/>
                  <a:sym typeface="SimSun" panose="02010600030101010101" pitchFamily="2" charset="-122"/>
                </a:rPr>
                <a:t>Thời gian dự kiến: </a:t>
              </a:r>
              <a:r>
                <a:rPr lang="vi-VN" altLang="zh-CN" sz="1400" dirty="0">
                  <a:solidFill>
                    <a:schemeClr val="bg1"/>
                  </a:solidFill>
                  <a:latin typeface="Calibri" panose="020F0502020204030204" charset="0"/>
                  <a:ea typeface="Calibri" panose="020F0502020204030204" charset="0"/>
                  <a:cs typeface="Calibri" panose="020F0502020204030204" charset="0"/>
                  <a:sym typeface="SimSun" panose="02010600030101010101" pitchFamily="2" charset="-122"/>
                </a:rPr>
                <a:t>39h</a:t>
              </a:r>
              <a:endParaRPr lang="vi-VN" altLang="zh-CN" sz="1400" dirty="0">
                <a:solidFill>
                  <a:schemeClr val="bg1"/>
                </a:solidFill>
                <a:latin typeface="Calibri" panose="020F0502020204030204" charset="0"/>
                <a:ea typeface="Calibri" panose="020F0502020204030204" charset="0"/>
                <a:cs typeface="Calibri" panose="020F0502020204030204" charset="0"/>
                <a:sym typeface="SimSun" panose="02010600030101010101" pitchFamily="2" charset="-122"/>
              </a:endParaRPr>
            </a:p>
            <a:p>
              <a:pPr lvl="0" algn="l">
                <a:lnSpc>
                  <a:spcPct val="120000"/>
                </a:lnSpc>
              </a:pPr>
              <a:r>
                <a:rPr lang="vi-VN" altLang="zh-CN" sz="1400" dirty="0">
                  <a:solidFill>
                    <a:schemeClr val="bg1"/>
                  </a:solidFill>
                  <a:latin typeface="Calibri" panose="020F0502020204030204" charset="0"/>
                  <a:ea typeface="Calibri" panose="020F0502020204030204" charset="0"/>
                  <a:cs typeface="Calibri" panose="020F0502020204030204" charset="0"/>
                  <a:sym typeface="SimSun" panose="02010600030101010101" pitchFamily="2" charset="-122"/>
                </a:rPr>
                <a:t>Người phụ trách dự </a:t>
              </a:r>
              <a:r>
                <a:rPr lang="vi-VN" altLang="zh-CN" sz="1400" dirty="0">
                  <a:solidFill>
                    <a:schemeClr val="bg1"/>
                  </a:solidFill>
                  <a:latin typeface="Calibri" panose="020F0502020204030204" charset="0"/>
                  <a:ea typeface="Calibri" panose="020F0502020204030204" charset="0"/>
                  <a:cs typeface="Calibri" panose="020F0502020204030204" charset="0"/>
                  <a:sym typeface="SimSun" panose="02010600030101010101" pitchFamily="2" charset="-122"/>
                </a:rPr>
                <a:t>kiến:</a:t>
              </a:r>
              <a:endParaRPr lang="vi-VN" altLang="zh-CN" sz="1400" dirty="0">
                <a:solidFill>
                  <a:schemeClr val="bg1"/>
                </a:solidFill>
                <a:latin typeface="Calibri" panose="020F0502020204030204" charset="0"/>
                <a:ea typeface="Calibri" panose="020F0502020204030204" charset="0"/>
                <a:cs typeface="Calibri" panose="020F0502020204030204" charset="0"/>
                <a:sym typeface="SimSun" panose="02010600030101010101" pitchFamily="2" charset="-122"/>
              </a:endParaRPr>
            </a:p>
            <a:p>
              <a:pPr lvl="0" algn="l">
                <a:lnSpc>
                  <a:spcPct val="120000"/>
                </a:lnSpc>
              </a:pPr>
              <a:r>
                <a:rPr lang="vi-VN" altLang="zh-CN" sz="1400" dirty="0">
                  <a:solidFill>
                    <a:schemeClr val="bg1"/>
                  </a:solidFill>
                  <a:latin typeface="Calibri" panose="020F0502020204030204" charset="0"/>
                  <a:ea typeface="Calibri" panose="020F0502020204030204" charset="0"/>
                  <a:cs typeface="Calibri" panose="020F0502020204030204" charset="0"/>
                  <a:sym typeface="SimSun" panose="02010600030101010101" pitchFamily="2" charset="-122"/>
                </a:rPr>
                <a:t>Hồ Sĩ </a:t>
              </a:r>
              <a:r>
                <a:rPr lang="vi-VN" altLang="zh-CN" sz="1400" dirty="0">
                  <a:solidFill>
                    <a:schemeClr val="bg1"/>
                  </a:solidFill>
                  <a:latin typeface="Calibri" panose="020F0502020204030204" charset="0"/>
                  <a:ea typeface="Calibri" panose="020F0502020204030204" charset="0"/>
                  <a:cs typeface="Calibri" panose="020F0502020204030204" charset="0"/>
                  <a:sym typeface="SimSun" panose="02010600030101010101" pitchFamily="2" charset="-122"/>
                </a:rPr>
                <a:t>Đức</a:t>
              </a:r>
              <a:endParaRPr lang="vi-VN" altLang="zh-CN" sz="1400" dirty="0">
                <a:solidFill>
                  <a:schemeClr val="bg1"/>
                </a:solidFill>
                <a:latin typeface="Calibri" panose="020F0502020204030204" charset="0"/>
                <a:ea typeface="Calibri" panose="020F0502020204030204" charset="0"/>
                <a:cs typeface="Calibri" panose="020F0502020204030204" charset="0"/>
                <a:sym typeface="SimSun" panose="02010600030101010101" pitchFamily="2" charset="-122"/>
              </a:endParaRPr>
            </a:p>
          </p:txBody>
        </p:sp>
        <p:sp>
          <p:nvSpPr>
            <p:cNvPr id="31" name="文本框 20"/>
            <p:cNvSpPr txBox="1"/>
            <p:nvPr/>
          </p:nvSpPr>
          <p:spPr>
            <a:xfrm flipH="1">
              <a:off x="25668" y="7107"/>
              <a:ext cx="4165" cy="580"/>
            </a:xfrm>
            <a:prstGeom prst="rect">
              <a:avLst/>
            </a:prstGeom>
            <a:noFill/>
            <a:ln w="9525">
              <a:noFill/>
              <a:miter/>
            </a:ln>
            <a:effectLst>
              <a:outerShdw sx="999" sy="999" algn="ctr" rotWithShape="0">
                <a:srgbClr val="000000"/>
              </a:outerShdw>
            </a:effectLst>
          </p:spPr>
          <p:txBody>
            <a:bodyPr wrap="square" anchor="t">
              <a:spAutoFit/>
            </a:bodyPr>
            <a:lstStyle/>
            <a:p>
              <a:pPr lvl="0" algn="ctr"/>
              <a:r>
                <a:rPr lang="vi-VN" altLang="en-US">
                  <a:solidFill>
                    <a:schemeClr val="bg1"/>
                  </a:solidFill>
                  <a:latin typeface="Calibri" panose="020F0502020204030204" charset="0"/>
                  <a:ea typeface="Calibri" panose="020F0502020204030204" charset="0"/>
                  <a:cs typeface="Calibri" panose="020F0502020204030204" charset="0"/>
                  <a:sym typeface="Arial" panose="020B0604020202020204" pitchFamily="34" charset="0"/>
                </a:rPr>
                <a:t>THÔNG TIN GIAO </a:t>
              </a:r>
              <a:r>
                <a:rPr lang="vi-VN" altLang="en-US">
                  <a:solidFill>
                    <a:schemeClr val="bg1"/>
                  </a:solidFill>
                  <a:latin typeface="Calibri" panose="020F0502020204030204" charset="0"/>
                  <a:ea typeface="Calibri" panose="020F0502020204030204" charset="0"/>
                  <a:cs typeface="Calibri" panose="020F0502020204030204" charset="0"/>
                  <a:sym typeface="Arial" panose="020B0604020202020204" pitchFamily="34" charset="0"/>
                </a:rPr>
                <a:t>HÀNG</a:t>
              </a:r>
              <a:endParaRPr lang="vi-VN" altLang="en-US">
                <a:solidFill>
                  <a:schemeClr val="bg1"/>
                </a:solidFill>
                <a:latin typeface="Calibri" panose="020F0502020204030204" charset="0"/>
                <a:ea typeface="Calibri" panose="020F0502020204030204" charset="0"/>
                <a:cs typeface="Calibri" panose="020F0502020204030204" charset="0"/>
                <a:sym typeface="Arial" panose="020B0604020202020204" pitchFamily="34" charset="0"/>
              </a:endParaRPr>
            </a:p>
          </p:txBody>
        </p:sp>
        <p:sp>
          <p:nvSpPr>
            <p:cNvPr id="40" name="鸡"/>
            <p:cNvSpPr/>
            <p:nvPr/>
          </p:nvSpPr>
          <p:spPr bwMode="auto">
            <a:xfrm>
              <a:off x="27064" y="5505"/>
              <a:ext cx="1380" cy="1380"/>
            </a:xfrm>
            <a:custGeom>
              <a:avLst/>
              <a:gdLst>
                <a:gd name="T0" fmla="*/ 475638 w 2767"/>
                <a:gd name="T1" fmla="*/ 1480927 h 2721"/>
                <a:gd name="T2" fmla="*/ 1290274 w 2767"/>
                <a:gd name="T3" fmla="*/ 1480927 h 2721"/>
                <a:gd name="T4" fmla="*/ 1464002 w 2767"/>
                <a:gd name="T5" fmla="*/ 1152701 h 2721"/>
                <a:gd name="T6" fmla="*/ 1521911 w 2767"/>
                <a:gd name="T7" fmla="*/ 1094740 h 2721"/>
                <a:gd name="T8" fmla="*/ 1800397 w 2767"/>
                <a:gd name="T9" fmla="*/ 978167 h 2721"/>
                <a:gd name="T10" fmla="*/ 1674818 w 2767"/>
                <a:gd name="T11" fmla="*/ 853129 h 2721"/>
                <a:gd name="T12" fmla="*/ 1639031 w 2767"/>
                <a:gd name="T13" fmla="*/ 858990 h 2721"/>
                <a:gd name="T14" fmla="*/ 1655949 w 2767"/>
                <a:gd name="T15" fmla="*/ 797773 h 2721"/>
                <a:gd name="T16" fmla="*/ 1530370 w 2767"/>
                <a:gd name="T17" fmla="*/ 672083 h 2721"/>
                <a:gd name="T18" fmla="*/ 1405442 w 2767"/>
                <a:gd name="T19" fmla="*/ 797773 h 2721"/>
                <a:gd name="T20" fmla="*/ 1460098 w 2767"/>
                <a:gd name="T21" fmla="*/ 900669 h 2721"/>
                <a:gd name="T22" fmla="*/ 1357943 w 2767"/>
                <a:gd name="T23" fmla="*/ 1002915 h 2721"/>
                <a:gd name="T24" fmla="*/ 1348834 w 2767"/>
                <a:gd name="T25" fmla="*/ 990541 h 2721"/>
                <a:gd name="T26" fmla="*/ 780150 w 2767"/>
                <a:gd name="T27" fmla="*/ 1313558 h 2721"/>
                <a:gd name="T28" fmla="*/ 1305890 w 2767"/>
                <a:gd name="T29" fmla="*/ 898065 h 2721"/>
                <a:gd name="T30" fmla="*/ 320128 w 2767"/>
                <a:gd name="T31" fmla="*/ 938442 h 2721"/>
                <a:gd name="T32" fmla="*/ 231638 w 2767"/>
                <a:gd name="T33" fmla="*/ 938442 h 2721"/>
                <a:gd name="T34" fmla="*/ 28629 w 2767"/>
                <a:gd name="T35" fmla="*/ 925417 h 2721"/>
                <a:gd name="T36" fmla="*/ 475638 w 2767"/>
                <a:gd name="T37" fmla="*/ 1480927 h 2721"/>
                <a:gd name="T38" fmla="*/ 392353 w 2767"/>
                <a:gd name="T39" fmla="*/ 1772033 h 2721"/>
                <a:gd name="T40" fmla="*/ 1402839 w 2767"/>
                <a:gd name="T41" fmla="*/ 1772033 h 2721"/>
                <a:gd name="T42" fmla="*/ 1402839 w 2767"/>
                <a:gd name="T43" fmla="*/ 1699745 h 2721"/>
                <a:gd name="T44" fmla="*/ 392353 w 2767"/>
                <a:gd name="T45" fmla="*/ 1699745 h 2721"/>
                <a:gd name="T46" fmla="*/ 392353 w 2767"/>
                <a:gd name="T47" fmla="*/ 1772033 h 2721"/>
                <a:gd name="T48" fmla="*/ 898572 w 2767"/>
                <a:gd name="T49" fmla="*/ 1670439 h 2721"/>
                <a:gd name="T50" fmla="*/ 1797144 w 2767"/>
                <a:gd name="T51" fmla="*/ 1519351 h 2721"/>
                <a:gd name="T52" fmla="*/ 0 w 2767"/>
                <a:gd name="T53" fmla="*/ 1519351 h 2721"/>
                <a:gd name="T54" fmla="*/ 898572 w 2767"/>
                <a:gd name="T55" fmla="*/ 1670439 h 2721"/>
                <a:gd name="T56" fmla="*/ 897921 w 2767"/>
                <a:gd name="T57" fmla="*/ 399212 h 2721"/>
                <a:gd name="T58" fmla="*/ 914188 w 2767"/>
                <a:gd name="T59" fmla="*/ 179743 h 2721"/>
                <a:gd name="T60" fmla="*/ 895969 w 2767"/>
                <a:gd name="T61" fmla="*/ 0 h 2721"/>
                <a:gd name="T62" fmla="*/ 897921 w 2767"/>
                <a:gd name="T63" fmla="*/ 399212 h 2721"/>
                <a:gd name="T64" fmla="*/ 750220 w 2767"/>
                <a:gd name="T65" fmla="*/ 478013 h 2721"/>
                <a:gd name="T66" fmla="*/ 761281 w 2767"/>
                <a:gd name="T67" fmla="*/ 330832 h 2721"/>
                <a:gd name="T68" fmla="*/ 748918 w 2767"/>
                <a:gd name="T69" fmla="*/ 210352 h 2721"/>
                <a:gd name="T70" fmla="*/ 750220 w 2767"/>
                <a:gd name="T71" fmla="*/ 478013 h 272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2767" h="2721">
                  <a:moveTo>
                    <a:pt x="731" y="2274"/>
                  </a:moveTo>
                  <a:cubicBezTo>
                    <a:pt x="1983" y="2274"/>
                    <a:pt x="1983" y="2274"/>
                    <a:pt x="1983" y="2274"/>
                  </a:cubicBezTo>
                  <a:cubicBezTo>
                    <a:pt x="2210" y="2274"/>
                    <a:pt x="2245" y="1837"/>
                    <a:pt x="2250" y="1770"/>
                  </a:cubicBezTo>
                  <a:cubicBezTo>
                    <a:pt x="2339" y="1681"/>
                    <a:pt x="2339" y="1681"/>
                    <a:pt x="2339" y="1681"/>
                  </a:cubicBezTo>
                  <a:cubicBezTo>
                    <a:pt x="2489" y="1840"/>
                    <a:pt x="2767" y="1785"/>
                    <a:pt x="2767" y="1502"/>
                  </a:cubicBezTo>
                  <a:cubicBezTo>
                    <a:pt x="2767" y="1396"/>
                    <a:pt x="2681" y="1310"/>
                    <a:pt x="2574" y="1310"/>
                  </a:cubicBezTo>
                  <a:cubicBezTo>
                    <a:pt x="2555" y="1310"/>
                    <a:pt x="2537" y="1314"/>
                    <a:pt x="2519" y="1319"/>
                  </a:cubicBezTo>
                  <a:cubicBezTo>
                    <a:pt x="2535" y="1291"/>
                    <a:pt x="2545" y="1259"/>
                    <a:pt x="2545" y="1225"/>
                  </a:cubicBezTo>
                  <a:cubicBezTo>
                    <a:pt x="2545" y="1118"/>
                    <a:pt x="2459" y="1032"/>
                    <a:pt x="2352" y="1032"/>
                  </a:cubicBezTo>
                  <a:cubicBezTo>
                    <a:pt x="2246" y="1032"/>
                    <a:pt x="2160" y="1118"/>
                    <a:pt x="2160" y="1225"/>
                  </a:cubicBezTo>
                  <a:cubicBezTo>
                    <a:pt x="2160" y="1291"/>
                    <a:pt x="2193" y="1349"/>
                    <a:pt x="2244" y="1383"/>
                  </a:cubicBezTo>
                  <a:cubicBezTo>
                    <a:pt x="2087" y="1540"/>
                    <a:pt x="2087" y="1540"/>
                    <a:pt x="2087" y="1540"/>
                  </a:cubicBezTo>
                  <a:cubicBezTo>
                    <a:pt x="2073" y="1521"/>
                    <a:pt x="2073" y="1521"/>
                    <a:pt x="2073" y="1521"/>
                  </a:cubicBezTo>
                  <a:cubicBezTo>
                    <a:pt x="2073" y="1521"/>
                    <a:pt x="1258" y="1168"/>
                    <a:pt x="1199" y="2017"/>
                  </a:cubicBezTo>
                  <a:cubicBezTo>
                    <a:pt x="1046" y="1141"/>
                    <a:pt x="1976" y="1309"/>
                    <a:pt x="2007" y="1379"/>
                  </a:cubicBezTo>
                  <a:cubicBezTo>
                    <a:pt x="1574" y="355"/>
                    <a:pt x="343" y="1060"/>
                    <a:pt x="492" y="1441"/>
                  </a:cubicBezTo>
                  <a:cubicBezTo>
                    <a:pt x="419" y="1580"/>
                    <a:pt x="384" y="1497"/>
                    <a:pt x="356" y="1441"/>
                  </a:cubicBezTo>
                  <a:cubicBezTo>
                    <a:pt x="236" y="1127"/>
                    <a:pt x="72" y="1347"/>
                    <a:pt x="44" y="1421"/>
                  </a:cubicBezTo>
                  <a:cubicBezTo>
                    <a:pt x="17" y="1495"/>
                    <a:pt x="13" y="2274"/>
                    <a:pt x="731" y="2274"/>
                  </a:cubicBezTo>
                  <a:close/>
                  <a:moveTo>
                    <a:pt x="603" y="2721"/>
                  </a:moveTo>
                  <a:cubicBezTo>
                    <a:pt x="2156" y="2721"/>
                    <a:pt x="2156" y="2721"/>
                    <a:pt x="2156" y="2721"/>
                  </a:cubicBezTo>
                  <a:cubicBezTo>
                    <a:pt x="2156" y="2610"/>
                    <a:pt x="2156" y="2610"/>
                    <a:pt x="2156" y="2610"/>
                  </a:cubicBezTo>
                  <a:cubicBezTo>
                    <a:pt x="603" y="2610"/>
                    <a:pt x="603" y="2610"/>
                    <a:pt x="603" y="2610"/>
                  </a:cubicBezTo>
                  <a:lnTo>
                    <a:pt x="603" y="2721"/>
                  </a:lnTo>
                  <a:close/>
                  <a:moveTo>
                    <a:pt x="1381" y="2565"/>
                  </a:moveTo>
                  <a:cubicBezTo>
                    <a:pt x="2117" y="2565"/>
                    <a:pt x="2717" y="2462"/>
                    <a:pt x="2762" y="2333"/>
                  </a:cubicBezTo>
                  <a:cubicBezTo>
                    <a:pt x="0" y="2333"/>
                    <a:pt x="0" y="2333"/>
                    <a:pt x="0" y="2333"/>
                  </a:cubicBezTo>
                  <a:cubicBezTo>
                    <a:pt x="45" y="2462"/>
                    <a:pt x="646" y="2565"/>
                    <a:pt x="1381" y="2565"/>
                  </a:cubicBezTo>
                  <a:close/>
                  <a:moveTo>
                    <a:pt x="1380" y="613"/>
                  </a:moveTo>
                  <a:cubicBezTo>
                    <a:pt x="1414" y="613"/>
                    <a:pt x="1627" y="460"/>
                    <a:pt x="1405" y="276"/>
                  </a:cubicBezTo>
                  <a:cubicBezTo>
                    <a:pt x="1363" y="228"/>
                    <a:pt x="1304" y="142"/>
                    <a:pt x="1377" y="0"/>
                  </a:cubicBezTo>
                  <a:cubicBezTo>
                    <a:pt x="996" y="166"/>
                    <a:pt x="1459" y="366"/>
                    <a:pt x="1380" y="613"/>
                  </a:cubicBezTo>
                  <a:close/>
                  <a:moveTo>
                    <a:pt x="1153" y="734"/>
                  </a:moveTo>
                  <a:cubicBezTo>
                    <a:pt x="1176" y="734"/>
                    <a:pt x="1319" y="631"/>
                    <a:pt x="1170" y="508"/>
                  </a:cubicBezTo>
                  <a:cubicBezTo>
                    <a:pt x="1142" y="476"/>
                    <a:pt x="1103" y="418"/>
                    <a:pt x="1151" y="323"/>
                  </a:cubicBezTo>
                  <a:cubicBezTo>
                    <a:pt x="896" y="435"/>
                    <a:pt x="1207" y="569"/>
                    <a:pt x="1153" y="734"/>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charset="0"/>
                  <a:ea typeface="SimSun"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charset="0"/>
                  <a:ea typeface="SimSun"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charset="0"/>
                  <a:ea typeface="SimSun"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charset="0"/>
                  <a:ea typeface="SimSun"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charset="0"/>
                  <a:ea typeface="SimSun"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SimSun"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SimSun"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SimSun"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SimSun" panose="02010600030101010101" pitchFamily="2" charset="-122"/>
                  <a:cs typeface="+mn-cs"/>
                </a:defRPr>
              </a:lvl9pPr>
            </a:lstStyle>
            <a:p>
              <a:endParaRPr lang="zh-CN" altLang="en-US">
                <a:ea typeface="Calibri" panose="020F0502020204030204" charset="0"/>
                <a:cs typeface="Calibri" panose="020F0502020204030204" charset="0"/>
              </a:endParaRPr>
            </a:p>
          </p:txBody>
        </p:sp>
      </p:grpSp>
    </p:spTree>
  </p:cSld>
  <p:clrMapOvr>
    <a:masterClrMapping/>
  </p:clrMapOvr>
  <mc:AlternateContent xmlns:mc="http://schemas.openxmlformats.org/markup-compatibility/2006">
    <mc:Choice xmlns:p14="http://schemas.microsoft.com/office/powerpoint/2010/main" Requires="p14">
      <p:transition spd="med" p14:dur="750">
        <p:pull dir="d"/>
      </p:transition>
    </mc:Choice>
    <mc:Fallback>
      <p:transition spd="med">
        <p:pull dir="d"/>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strips(downRight)">
                                      <p:cBhvr>
                                        <p:cTn id="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1"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7"/>
          <p:cNvGraphicFramePr/>
          <p:nvPr/>
        </p:nvGraphicFramePr>
        <p:xfrm>
          <a:off x="-93345" y="-2540"/>
          <a:ext cx="12285345" cy="6970395"/>
        </p:xfrm>
        <a:graphic>
          <a:graphicData uri="http://schemas.openxmlformats.org/drawingml/2006/table">
            <a:tbl>
              <a:tblPr firstRow="1" bandRow="1">
                <a:tableStyleId>{93296810-A885-4BE3-A3E7-6D5BEEA58F35}</a:tableStyleId>
              </a:tblPr>
              <a:tblGrid>
                <a:gridCol w="1210310"/>
                <a:gridCol w="7096125"/>
                <a:gridCol w="2024380"/>
                <a:gridCol w="1954530"/>
              </a:tblGrid>
              <a:tr h="1172845">
                <a:tc>
                  <a:txBody>
                    <a:bodyPr/>
                    <a:p>
                      <a:pPr algn="ctr">
                        <a:buNone/>
                      </a:pPr>
                      <a:r>
                        <a:rPr lang="vi-VN" altLang="en-US" sz="2800">
                          <a:latin typeface="Arial" panose="020B0604020202020204" pitchFamily="34" charset="0"/>
                          <a:cs typeface="Arial" panose="020B0604020202020204" pitchFamily="34" charset="0"/>
                        </a:rPr>
                        <a:t>ID</a:t>
                      </a:r>
                      <a:endParaRPr lang="vi-VN" altLang="en-US" sz="2800">
                        <a:latin typeface="Arial" panose="020B0604020202020204" pitchFamily="34" charset="0"/>
                        <a:cs typeface="Arial" panose="020B0604020202020204" pitchFamily="34" charset="0"/>
                      </a:endParaRPr>
                    </a:p>
                  </a:txBody>
                  <a:tcPr anchor="ctr" anchorCtr="0"/>
                </a:tc>
                <a:tc>
                  <a:txBody>
                    <a:bodyPr/>
                    <a:p>
                      <a:pPr algn="ctr">
                        <a:buNone/>
                      </a:pPr>
                      <a:r>
                        <a:rPr lang="vi-VN" altLang="en-US" sz="2800">
                          <a:latin typeface="Arial" panose="020B0604020202020204" pitchFamily="34" charset="0"/>
                          <a:cs typeface="Arial" panose="020B0604020202020204" pitchFamily="34" charset="0"/>
                        </a:rPr>
                        <a:t>Task</a:t>
                      </a:r>
                      <a:endParaRPr lang="vi-VN" altLang="en-US" sz="2800">
                        <a:latin typeface="Arial" panose="020B0604020202020204" pitchFamily="34" charset="0"/>
                        <a:cs typeface="Arial" panose="020B0604020202020204" pitchFamily="34" charset="0"/>
                      </a:endParaRPr>
                    </a:p>
                  </a:txBody>
                  <a:tcPr anchor="ctr" anchorCtr="0"/>
                </a:tc>
                <a:tc>
                  <a:txBody>
                    <a:bodyPr/>
                    <a:p>
                      <a:pPr algn="ctr">
                        <a:buNone/>
                      </a:pPr>
                      <a:r>
                        <a:rPr lang="vi-VN" altLang="en-US" sz="2800">
                          <a:latin typeface="Arial" panose="020B0604020202020204" pitchFamily="34" charset="0"/>
                          <a:cs typeface="Arial" panose="020B0604020202020204" pitchFamily="34" charset="0"/>
                        </a:rPr>
                        <a:t>Estimate </a:t>
                      </a:r>
                      <a:r>
                        <a:rPr lang="vi-VN" altLang="en-US" sz="2800">
                          <a:latin typeface="Arial" panose="020B0604020202020204" pitchFamily="34" charset="0"/>
                          <a:cs typeface="Arial" panose="020B0604020202020204" pitchFamily="34" charset="0"/>
                        </a:rPr>
                        <a:t>Time</a:t>
                      </a:r>
                      <a:endParaRPr lang="vi-VN" altLang="en-US" sz="2800">
                        <a:latin typeface="Arial" panose="020B0604020202020204" pitchFamily="34" charset="0"/>
                        <a:cs typeface="Arial" panose="020B0604020202020204" pitchFamily="34" charset="0"/>
                      </a:endParaRPr>
                    </a:p>
                  </a:txBody>
                  <a:tcPr anchor="ctr" anchorCtr="0"/>
                </a:tc>
                <a:tc>
                  <a:txBody>
                    <a:bodyPr/>
                    <a:p>
                      <a:pPr algn="ctr">
                        <a:buNone/>
                      </a:pPr>
                      <a:r>
                        <a:rPr lang="vi-VN" altLang="en-US" sz="2800">
                          <a:latin typeface="Arial" panose="020B0604020202020204" pitchFamily="34" charset="0"/>
                          <a:cs typeface="Arial" panose="020B0604020202020204" pitchFamily="34" charset="0"/>
                        </a:rPr>
                        <a:t>Assign </a:t>
                      </a:r>
                      <a:r>
                        <a:rPr lang="vi-VN" altLang="en-US" sz="2800">
                          <a:latin typeface="Arial" panose="020B0604020202020204" pitchFamily="34" charset="0"/>
                          <a:cs typeface="Arial" panose="020B0604020202020204" pitchFamily="34" charset="0"/>
                        </a:rPr>
                        <a:t>to</a:t>
                      </a:r>
                      <a:endParaRPr lang="vi-VN" altLang="en-US" sz="2800">
                        <a:latin typeface="Arial" panose="020B0604020202020204" pitchFamily="34" charset="0"/>
                        <a:cs typeface="Arial" panose="020B0604020202020204" pitchFamily="34" charset="0"/>
                      </a:endParaRPr>
                    </a:p>
                  </a:txBody>
                  <a:tcPr anchor="ctr" anchorCtr="0"/>
                </a:tc>
              </a:tr>
              <a:tr h="966470">
                <a:tc gridSpan="4">
                  <a:txBody>
                    <a:bodyPr/>
                    <a:p>
                      <a:pPr algn="ctr">
                        <a:buNone/>
                      </a:pPr>
                      <a:r>
                        <a:rPr lang="vi-VN" altLang="en-US" sz="2800"/>
                        <a:t>THÔNG TIN GIAO </a:t>
                      </a:r>
                      <a:r>
                        <a:rPr lang="vi-VN" altLang="en-US" sz="2800"/>
                        <a:t>HÀNG</a:t>
                      </a:r>
                      <a:endParaRPr lang="vi-VN" altLang="en-US" sz="2800"/>
                    </a:p>
                  </a:txBody>
                  <a:tcPr anchor="ctr" anchorCtr="0"/>
                </a:tc>
                <a:tc hMerge="1">
                  <a:tcPr/>
                </a:tc>
                <a:tc hMerge="1">
                  <a:tcPr/>
                </a:tc>
                <a:tc hMerge="1">
                  <a:tcPr/>
                </a:tc>
              </a:tr>
              <a:tr h="966470">
                <a:tc>
                  <a:txBody>
                    <a:bodyPr/>
                    <a:p>
                      <a:pPr algn="ctr">
                        <a:buNone/>
                      </a:pPr>
                      <a:r>
                        <a:rPr lang="vi-VN" altLang="en-US"/>
                        <a:t>T40</a:t>
                      </a:r>
                      <a:endParaRPr lang="vi-VN" altLang="en-US"/>
                    </a:p>
                  </a:txBody>
                  <a:tcPr anchor="ctr" anchorCtr="0"/>
                </a:tc>
                <a:tc>
                  <a:txBody>
                    <a:bodyPr/>
                    <a:p>
                      <a:pPr algn="ctr">
                        <a:buNone/>
                      </a:pPr>
                      <a:r>
                        <a:rPr lang="en-US"/>
                        <a:t>Thiết kế form địa chỉ giao hàng</a:t>
                      </a:r>
                      <a:endParaRPr lang="en-US"/>
                    </a:p>
                  </a:txBody>
                  <a:tcPr anchor="ctr" anchorCtr="0"/>
                </a:tc>
                <a:tc>
                  <a:txBody>
                    <a:bodyPr/>
                    <a:p>
                      <a:pPr algn="ctr">
                        <a:buNone/>
                      </a:pPr>
                      <a:r>
                        <a:rPr lang="en-US"/>
                        <a:t>1</a:t>
                      </a:r>
                      <a:endParaRPr lang="en-US"/>
                    </a:p>
                  </a:txBody>
                  <a:tcPr anchor="ctr" anchorCtr="0"/>
                </a:tc>
                <a:tc>
                  <a:txBody>
                    <a:bodyPr/>
                    <a:p>
                      <a:pPr algn="ctr">
                        <a:buNone/>
                      </a:pPr>
                      <a:r>
                        <a:rPr lang="en-US"/>
                        <a:t>Cả nhóm</a:t>
                      </a:r>
                      <a:endParaRPr lang="en-US"/>
                    </a:p>
                  </a:txBody>
                  <a:tcPr anchor="ctr" anchorCtr="0"/>
                </a:tc>
              </a:tr>
              <a:tr h="965835">
                <a:tc>
                  <a:txBody>
                    <a:bodyPr/>
                    <a:p>
                      <a:pPr algn="ctr">
                        <a:buNone/>
                      </a:pPr>
                      <a:r>
                        <a:rPr lang="vi-VN" altLang="en-US"/>
                        <a:t>T41</a:t>
                      </a:r>
                      <a:endParaRPr lang="vi-VN" altLang="en-US"/>
                    </a:p>
                  </a:txBody>
                  <a:tcPr anchor="ctr" anchorCtr="0"/>
                </a:tc>
                <a:tc>
                  <a:txBody>
                    <a:bodyPr/>
                    <a:p>
                      <a:pPr algn="ctr">
                        <a:buNone/>
                      </a:pPr>
                      <a:r>
                        <a:rPr lang="en-US"/>
                        <a:t>Phân tích và thiết kế code địa chỉ giao hàng</a:t>
                      </a:r>
                      <a:endParaRPr lang="en-US"/>
                    </a:p>
                  </a:txBody>
                  <a:tcPr anchor="ctr" anchorCtr="0"/>
                </a:tc>
                <a:tc>
                  <a:txBody>
                    <a:bodyPr/>
                    <a:p>
                      <a:pPr algn="ctr">
                        <a:buNone/>
                      </a:pPr>
                      <a:r>
                        <a:rPr lang="en-US"/>
                        <a:t>3</a:t>
                      </a:r>
                      <a:endParaRPr lang="en-US"/>
                    </a:p>
                  </a:txBody>
                  <a:tcPr anchor="ctr" anchorCtr="0"/>
                </a:tc>
                <a:tc>
                  <a:txBody>
                    <a:bodyPr/>
                    <a:p>
                      <a:pPr algn="ctr">
                        <a:buNone/>
                      </a:pPr>
                      <a:r>
                        <a:rPr lang="en-US"/>
                        <a:t>Khánh</a:t>
                      </a:r>
                      <a:endParaRPr lang="en-US"/>
                    </a:p>
                  </a:txBody>
                  <a:tcPr anchor="ctr" anchorCtr="0"/>
                </a:tc>
              </a:tr>
              <a:tr h="966470">
                <a:tc>
                  <a:txBody>
                    <a:bodyPr/>
                    <a:p>
                      <a:pPr algn="ctr">
                        <a:buNone/>
                      </a:pPr>
                      <a:r>
                        <a:rPr lang="vi-VN" altLang="en-US"/>
                        <a:t>T42</a:t>
                      </a:r>
                      <a:endParaRPr lang="vi-VN" altLang="en-US"/>
                    </a:p>
                  </a:txBody>
                  <a:tcPr anchor="ctr" anchorCtr="0"/>
                </a:tc>
                <a:tc>
                  <a:txBody>
                    <a:bodyPr/>
                    <a:p>
                      <a:pPr algn="ctr">
                        <a:buNone/>
                      </a:pPr>
                      <a:r>
                        <a:rPr lang="en-US"/>
                        <a:t>Code: Có thể nhập thông tin giao hàng</a:t>
                      </a:r>
                      <a:endParaRPr lang="en-US"/>
                    </a:p>
                  </a:txBody>
                  <a:tcPr anchor="ctr" anchorCtr="0"/>
                </a:tc>
                <a:tc>
                  <a:txBody>
                    <a:bodyPr/>
                    <a:p>
                      <a:pPr algn="ctr">
                        <a:buNone/>
                      </a:pPr>
                      <a:r>
                        <a:rPr lang="en-US"/>
                        <a:t>8</a:t>
                      </a:r>
                      <a:endParaRPr lang="en-US"/>
                    </a:p>
                  </a:txBody>
                  <a:tcPr anchor="ctr" anchorCtr="0"/>
                </a:tc>
                <a:tc>
                  <a:txBody>
                    <a:bodyPr/>
                    <a:p>
                      <a:pPr algn="ctr">
                        <a:buNone/>
                      </a:pPr>
                      <a:r>
                        <a:rPr lang="en-US"/>
                        <a:t>Đức</a:t>
                      </a:r>
                      <a:endParaRPr lang="en-US"/>
                    </a:p>
                  </a:txBody>
                  <a:tcPr anchor="ctr" anchorCtr="0"/>
                </a:tc>
              </a:tr>
              <a:tr h="966470">
                <a:tc>
                  <a:txBody>
                    <a:bodyPr/>
                    <a:p>
                      <a:pPr algn="ctr">
                        <a:buNone/>
                      </a:pPr>
                      <a:r>
                        <a:rPr lang="vi-VN" altLang="en-US"/>
                        <a:t>T43</a:t>
                      </a:r>
                      <a:endParaRPr lang="vi-VN" altLang="en-US"/>
                    </a:p>
                  </a:txBody>
                  <a:tcPr anchor="ctr" anchorCtr="0"/>
                </a:tc>
                <a:tc>
                  <a:txBody>
                    <a:bodyPr/>
                    <a:p>
                      <a:pPr algn="ctr">
                        <a:buNone/>
                      </a:pPr>
                      <a:r>
                        <a:rPr lang="en-US"/>
                        <a:t>Code: sever xử lý  nhập thông tin giao hàng</a:t>
                      </a:r>
                      <a:endParaRPr lang="en-US"/>
                    </a:p>
                  </a:txBody>
                  <a:tcPr anchor="ctr" anchorCtr="0"/>
                </a:tc>
                <a:tc>
                  <a:txBody>
                    <a:bodyPr/>
                    <a:p>
                      <a:pPr algn="ctr">
                        <a:buNone/>
                      </a:pPr>
                      <a:r>
                        <a:rPr lang="en-US"/>
                        <a:t>8</a:t>
                      </a:r>
                      <a:endParaRPr lang="en-US"/>
                    </a:p>
                  </a:txBody>
                  <a:tcPr anchor="ctr" anchorCtr="0"/>
                </a:tc>
                <a:tc>
                  <a:txBody>
                    <a:bodyPr/>
                    <a:p>
                      <a:pPr algn="ctr">
                        <a:buNone/>
                      </a:pPr>
                      <a:r>
                        <a:rPr lang="en-US"/>
                        <a:t>Đức</a:t>
                      </a:r>
                      <a:endParaRPr lang="en-US"/>
                    </a:p>
                  </a:txBody>
                  <a:tcPr anchor="ctr" anchorCtr="0"/>
                </a:tc>
              </a:tr>
              <a:tr h="965835">
                <a:tc>
                  <a:txBody>
                    <a:bodyPr/>
                    <a:p>
                      <a:pPr algn="ctr">
                        <a:buNone/>
                      </a:pPr>
                      <a:r>
                        <a:rPr lang="vi-VN" altLang="en-US"/>
                        <a:t>T44</a:t>
                      </a:r>
                      <a:endParaRPr lang="vi-VN" altLang="en-US"/>
                    </a:p>
                  </a:txBody>
                  <a:tcPr anchor="ctr" anchorCtr="0"/>
                </a:tc>
                <a:tc>
                  <a:txBody>
                    <a:bodyPr/>
                    <a:p>
                      <a:pPr algn="ctr">
                        <a:buNone/>
                      </a:pPr>
                      <a:r>
                        <a:rPr lang="en-US"/>
                        <a:t>"Triển khai Unit Test , Integrated Test , System Test</a:t>
                      </a:r>
                      <a:endParaRPr lang="en-US"/>
                    </a:p>
                    <a:p>
                      <a:pPr algn="ctr">
                        <a:buNone/>
                      </a:pPr>
                      <a:r>
                        <a:rPr lang="en-US"/>
                        <a:t>Thông tin giao hàng"</a:t>
                      </a:r>
                      <a:endParaRPr lang="en-US"/>
                    </a:p>
                  </a:txBody>
                  <a:tcPr anchor="ctr" anchorCtr="0"/>
                </a:tc>
                <a:tc>
                  <a:txBody>
                    <a:bodyPr/>
                    <a:p>
                      <a:pPr algn="ctr">
                        <a:buNone/>
                      </a:pPr>
                      <a:r>
                        <a:rPr lang="en-US"/>
                        <a:t>8</a:t>
                      </a:r>
                      <a:endParaRPr lang="en-US"/>
                    </a:p>
                  </a:txBody>
                  <a:tcPr anchor="ctr" anchorCtr="0"/>
                </a:tc>
                <a:tc>
                  <a:txBody>
                    <a:bodyPr/>
                    <a:p>
                      <a:pPr algn="ctr">
                        <a:buNone/>
                      </a:pPr>
                      <a:r>
                        <a:rPr lang="en-US"/>
                        <a:t>Đức</a:t>
                      </a:r>
                      <a:endParaRPr lang="en-US"/>
                    </a:p>
                  </a:txBody>
                  <a:tcPr anchor="ctr" anchorCtr="0"/>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1000">
        <p:cover dir="u"/>
      </p:transition>
    </mc:Choice>
    <mc:Fallback>
      <p:transition spd="slow">
        <p:cover dir="u"/>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7" name="文本框 1997"/>
          <p:cNvSpPr txBox="1"/>
          <p:nvPr/>
        </p:nvSpPr>
        <p:spPr>
          <a:xfrm>
            <a:off x="1304290" y="1290955"/>
            <a:ext cx="3977640" cy="1420495"/>
          </a:xfrm>
          <a:prstGeom prst="rect">
            <a:avLst/>
          </a:prstGeom>
          <a:noFill/>
          <a:ln w="9525">
            <a:noFill/>
          </a:ln>
          <a:effectLst>
            <a:outerShdw sx="999" sy="999" algn="ctr" rotWithShape="0">
              <a:srgbClr val="000000"/>
            </a:outerShdw>
          </a:effectLst>
        </p:spPr>
        <p:txBody>
          <a:bodyPr wrap="square" anchor="t">
            <a:spAutoFit/>
          </a:bodyPr>
          <a:lstStyle/>
          <a:p>
            <a:pPr lvl="0" algn="just">
              <a:lnSpc>
                <a:spcPct val="120000"/>
              </a:lnSpc>
            </a:pPr>
            <a:r>
              <a:rPr lang="vi-VN" altLang="en-US" sz="2400" dirty="0">
                <a:solidFill>
                  <a:srgbClr val="404040"/>
                </a:solidFill>
                <a:latin typeface="Calibri" panose="020F0502020204030204" charset="0"/>
                <a:ea typeface="Calibri" panose="020F0502020204030204" charset="0"/>
                <a:cs typeface="Calibri" panose="020F0502020204030204" charset="0"/>
                <a:sym typeface="SimSun" panose="02010600030101010101" pitchFamily="2" charset="-122"/>
              </a:rPr>
              <a:t>Trần Khánh Duy</a:t>
            </a:r>
            <a:endParaRPr lang="vi-VN" altLang="en-US" sz="2400" dirty="0">
              <a:solidFill>
                <a:srgbClr val="404040"/>
              </a:solidFill>
              <a:latin typeface="Calibri" panose="020F0502020204030204" charset="0"/>
              <a:ea typeface="Calibri" panose="020F0502020204030204" charset="0"/>
              <a:cs typeface="Calibri" panose="020F0502020204030204" charset="0"/>
              <a:sym typeface="SimSun" panose="02010600030101010101" pitchFamily="2" charset="-122"/>
            </a:endParaRPr>
          </a:p>
          <a:p>
            <a:pPr lvl="0" algn="just">
              <a:lnSpc>
                <a:spcPct val="120000"/>
              </a:lnSpc>
            </a:pPr>
            <a:r>
              <a:rPr lang="vi-VN" altLang="en-US" sz="2400" dirty="0">
                <a:solidFill>
                  <a:srgbClr val="404040"/>
                </a:solidFill>
                <a:latin typeface="Calibri" panose="020F0502020204030204" charset="0"/>
                <a:ea typeface="Calibri" panose="020F0502020204030204" charset="0"/>
                <a:cs typeface="Calibri" panose="020F0502020204030204" charset="0"/>
                <a:sym typeface="SimSun" panose="02010600030101010101" pitchFamily="2" charset="-122"/>
              </a:rPr>
              <a:t>Lê Tấn </a:t>
            </a:r>
            <a:r>
              <a:rPr lang="vi-VN" altLang="en-US" sz="2400" dirty="0">
                <a:solidFill>
                  <a:srgbClr val="404040"/>
                </a:solidFill>
                <a:latin typeface="Calibri" panose="020F0502020204030204" charset="0"/>
                <a:ea typeface="Calibri" panose="020F0502020204030204" charset="0"/>
                <a:cs typeface="Calibri" panose="020F0502020204030204" charset="0"/>
                <a:sym typeface="SimSun" panose="02010600030101010101" pitchFamily="2" charset="-122"/>
              </a:rPr>
              <a:t>Khánh</a:t>
            </a:r>
            <a:endParaRPr lang="vi-VN" altLang="en-US" sz="2400" dirty="0">
              <a:solidFill>
                <a:srgbClr val="404040"/>
              </a:solidFill>
              <a:latin typeface="Calibri" panose="020F0502020204030204" charset="0"/>
              <a:ea typeface="Calibri" panose="020F0502020204030204" charset="0"/>
              <a:cs typeface="Calibri" panose="020F0502020204030204" charset="0"/>
              <a:sym typeface="SimSun" panose="02010600030101010101" pitchFamily="2" charset="-122"/>
            </a:endParaRPr>
          </a:p>
          <a:p>
            <a:pPr lvl="0" algn="just">
              <a:lnSpc>
                <a:spcPct val="120000"/>
              </a:lnSpc>
            </a:pPr>
            <a:r>
              <a:rPr lang="vi-VN" altLang="en-US" sz="2400" dirty="0">
                <a:solidFill>
                  <a:srgbClr val="404040"/>
                </a:solidFill>
                <a:latin typeface="Calibri" panose="020F0502020204030204" charset="0"/>
                <a:ea typeface="Calibri" panose="020F0502020204030204" charset="0"/>
                <a:cs typeface="Calibri" panose="020F0502020204030204" charset="0"/>
                <a:sym typeface="SimSun" panose="02010600030101010101" pitchFamily="2" charset="-122"/>
              </a:rPr>
              <a:t>Hồ Sĩ </a:t>
            </a:r>
            <a:r>
              <a:rPr lang="vi-VN" altLang="en-US" sz="2400" dirty="0">
                <a:solidFill>
                  <a:srgbClr val="404040"/>
                </a:solidFill>
                <a:latin typeface="Calibri" panose="020F0502020204030204" charset="0"/>
                <a:ea typeface="Calibri" panose="020F0502020204030204" charset="0"/>
                <a:cs typeface="Calibri" panose="020F0502020204030204" charset="0"/>
                <a:sym typeface="SimSun" panose="02010600030101010101" pitchFamily="2" charset="-122"/>
              </a:rPr>
              <a:t>Đức</a:t>
            </a:r>
            <a:endParaRPr lang="vi-VN" altLang="en-US" sz="2400" dirty="0">
              <a:solidFill>
                <a:srgbClr val="404040"/>
              </a:solidFill>
              <a:latin typeface="Calibri" panose="020F0502020204030204" charset="0"/>
              <a:ea typeface="Calibri" panose="020F0502020204030204" charset="0"/>
              <a:cs typeface="Calibri" panose="020F0502020204030204" charset="0"/>
              <a:sym typeface="SimSun" panose="02010600030101010101" pitchFamily="2" charset="-122"/>
            </a:endParaRPr>
          </a:p>
        </p:txBody>
      </p:sp>
      <p:sp>
        <p:nvSpPr>
          <p:cNvPr id="71688" name="文本框 2000"/>
          <p:cNvSpPr txBox="1"/>
          <p:nvPr/>
        </p:nvSpPr>
        <p:spPr>
          <a:xfrm>
            <a:off x="1412240" y="849630"/>
            <a:ext cx="2125980" cy="460375"/>
          </a:xfrm>
          <a:prstGeom prst="rect">
            <a:avLst/>
          </a:prstGeom>
          <a:solidFill>
            <a:srgbClr val="5E2620"/>
          </a:solidFill>
          <a:ln w="9525">
            <a:noFill/>
            <a:miter/>
          </a:ln>
          <a:effectLst>
            <a:outerShdw sx="999" sy="999" algn="ctr" rotWithShape="0">
              <a:srgbClr val="000000"/>
            </a:outerShdw>
          </a:effectLst>
        </p:spPr>
        <p:txBody>
          <a:bodyPr wrap="square" anchor="t">
            <a:spAutoFit/>
          </a:bodyPr>
          <a:lstStyle/>
          <a:p>
            <a:pPr lvl="0" algn="l"/>
            <a:r>
              <a:rPr lang="vi-VN" altLang="zh-CN" sz="2400">
                <a:solidFill>
                  <a:schemeClr val="bg1"/>
                </a:solidFill>
                <a:latin typeface="Calibri" panose="020F0502020204030204" charset="0"/>
                <a:ea typeface="Calibri" panose="020F0502020204030204" charset="0"/>
                <a:cs typeface="Calibri" panose="020F0502020204030204" charset="0"/>
                <a:sym typeface="+mn-ea"/>
              </a:rPr>
              <a:t>Nhóm lập </a:t>
            </a:r>
            <a:r>
              <a:rPr lang="vi-VN" altLang="zh-CN" sz="2400">
                <a:solidFill>
                  <a:schemeClr val="bg1"/>
                </a:solidFill>
                <a:latin typeface="Calibri" panose="020F0502020204030204" charset="0"/>
                <a:ea typeface="Calibri" panose="020F0502020204030204" charset="0"/>
                <a:cs typeface="Calibri" panose="020F0502020204030204" charset="0"/>
                <a:sym typeface="+mn-ea"/>
              </a:rPr>
              <a:t>trình</a:t>
            </a:r>
            <a:endParaRPr lang="vi-VN" altLang="zh-CN" sz="2400">
              <a:solidFill>
                <a:schemeClr val="bg1"/>
              </a:solidFill>
              <a:latin typeface="Calibri" panose="020F0502020204030204" charset="0"/>
              <a:ea typeface="Calibri" panose="020F0502020204030204" charset="0"/>
              <a:cs typeface="Calibri" panose="020F0502020204030204" charset="0"/>
              <a:sym typeface="+mn-ea"/>
            </a:endParaRPr>
          </a:p>
        </p:txBody>
      </p:sp>
      <p:sp>
        <p:nvSpPr>
          <p:cNvPr id="2" name="文本框 1997"/>
          <p:cNvSpPr txBox="1"/>
          <p:nvPr/>
        </p:nvSpPr>
        <p:spPr>
          <a:xfrm>
            <a:off x="6836410" y="4270375"/>
            <a:ext cx="3977640" cy="755650"/>
          </a:xfrm>
          <a:prstGeom prst="rect">
            <a:avLst/>
          </a:prstGeom>
          <a:noFill/>
          <a:ln w="9525">
            <a:noFill/>
          </a:ln>
          <a:effectLst>
            <a:outerShdw sx="999" sy="999" algn="ctr" rotWithShape="0">
              <a:srgbClr val="000000"/>
            </a:outerShdw>
          </a:effectLst>
        </p:spPr>
        <p:txBody>
          <a:bodyPr wrap="square" anchor="t">
            <a:spAutoFit/>
          </a:bodyPr>
          <a:lstStyle/>
          <a:p>
            <a:pPr lvl="0" algn="just">
              <a:lnSpc>
                <a:spcPct val="120000"/>
              </a:lnSpc>
            </a:pPr>
            <a:r>
              <a:rPr lang="vi-VN" altLang="en-US" dirty="0">
                <a:solidFill>
                  <a:srgbClr val="404040"/>
                </a:solidFill>
                <a:latin typeface="Calibri" panose="020F0502020204030204" charset="0"/>
                <a:ea typeface="Calibri" panose="020F0502020204030204" charset="0"/>
                <a:cs typeface="Calibri" panose="020F0502020204030204" charset="0"/>
                <a:sym typeface="SimSun" panose="02010600030101010101" pitchFamily="2" charset="-122"/>
              </a:rPr>
              <a:t>Thực hiện - xây dựng tính năng và ứng dụng được đặt ra bởi Project </a:t>
            </a:r>
            <a:r>
              <a:rPr lang="vi-VN" altLang="en-US" dirty="0">
                <a:solidFill>
                  <a:srgbClr val="404040"/>
                </a:solidFill>
                <a:latin typeface="Calibri" panose="020F0502020204030204" charset="0"/>
                <a:ea typeface="Calibri" panose="020F0502020204030204" charset="0"/>
                <a:cs typeface="Calibri" panose="020F0502020204030204" charset="0"/>
                <a:sym typeface="SimSun" panose="02010600030101010101" pitchFamily="2" charset="-122"/>
              </a:rPr>
              <a:t>Owner.</a:t>
            </a:r>
            <a:endParaRPr lang="vi-VN" altLang="en-US" dirty="0">
              <a:solidFill>
                <a:srgbClr val="404040"/>
              </a:solidFill>
              <a:latin typeface="Calibri" panose="020F0502020204030204" charset="0"/>
              <a:ea typeface="Calibri" panose="020F0502020204030204" charset="0"/>
              <a:cs typeface="Calibri" panose="020F0502020204030204" charset="0"/>
              <a:sym typeface="SimSun" panose="02010600030101010101" pitchFamily="2" charset="-122"/>
            </a:endParaRPr>
          </a:p>
        </p:txBody>
      </p:sp>
      <p:sp>
        <p:nvSpPr>
          <p:cNvPr id="4" name="矩形 3"/>
          <p:cNvSpPr/>
          <p:nvPr/>
        </p:nvSpPr>
        <p:spPr>
          <a:xfrm rot="21300000">
            <a:off x="3515360" y="3895725"/>
            <a:ext cx="2921635" cy="2076450"/>
          </a:xfrm>
          <a:prstGeom prst="rect">
            <a:avLst/>
          </a:prstGeom>
          <a:blipFill rotWithShape="1">
            <a:blip r:embed="rId1"/>
            <a:stretch>
              <a:fillRect/>
            </a:stretch>
          </a:blipFill>
          <a:ln w="95250">
            <a:solidFill>
              <a:schemeClr val="bg1"/>
            </a:solidFill>
          </a:ln>
          <a:effectLst>
            <a:outerShdw blurRad="1905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ea typeface="Calibri" panose="020F0502020204030204" charset="0"/>
              <a:cs typeface="Calibri" panose="020F0502020204030204" charset="0"/>
            </a:endParaRPr>
          </a:p>
        </p:txBody>
      </p:sp>
      <p:sp>
        <p:nvSpPr>
          <p:cNvPr id="5" name="矩形 4"/>
          <p:cNvSpPr/>
          <p:nvPr/>
        </p:nvSpPr>
        <p:spPr>
          <a:xfrm rot="480000">
            <a:off x="894715" y="3350260"/>
            <a:ext cx="2708275" cy="2174240"/>
          </a:xfrm>
          <a:prstGeom prst="rect">
            <a:avLst/>
          </a:prstGeom>
          <a:blipFill rotWithShape="1">
            <a:blip r:embed="rId2"/>
            <a:stretch>
              <a:fillRect/>
            </a:stretch>
          </a:blipFill>
          <a:ln w="95250">
            <a:solidFill>
              <a:schemeClr val="bg1"/>
            </a:solidFill>
          </a:ln>
          <a:effectLst>
            <a:outerShdw blurRad="1905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ea typeface="Calibri" panose="020F0502020204030204" charset="0"/>
              <a:cs typeface="Calibri" panose="020F0502020204030204" charset="0"/>
            </a:endParaRPr>
          </a:p>
        </p:txBody>
      </p:sp>
      <p:sp>
        <p:nvSpPr>
          <p:cNvPr id="6" name="矩形 5"/>
          <p:cNvSpPr/>
          <p:nvPr/>
        </p:nvSpPr>
        <p:spPr>
          <a:xfrm rot="21300000">
            <a:off x="6133465" y="688340"/>
            <a:ext cx="2921635" cy="2076450"/>
          </a:xfrm>
          <a:prstGeom prst="rect">
            <a:avLst/>
          </a:prstGeom>
          <a:blipFill rotWithShape="1">
            <a:blip r:embed="rId3"/>
            <a:stretch>
              <a:fillRect/>
            </a:stretch>
          </a:blipFill>
          <a:ln w="95250">
            <a:solidFill>
              <a:schemeClr val="bg1"/>
            </a:solidFill>
          </a:ln>
          <a:effectLst>
            <a:outerShdw blurRad="1905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ea typeface="Calibri" panose="020F0502020204030204" charset="0"/>
              <a:cs typeface="Calibri" panose="020F0502020204030204" charset="0"/>
            </a:endParaRPr>
          </a:p>
        </p:txBody>
      </p:sp>
      <p:sp>
        <p:nvSpPr>
          <p:cNvPr id="7" name="矩形 6"/>
          <p:cNvSpPr/>
          <p:nvPr/>
        </p:nvSpPr>
        <p:spPr>
          <a:xfrm rot="900000">
            <a:off x="8589010" y="1521460"/>
            <a:ext cx="2708275" cy="2174240"/>
          </a:xfrm>
          <a:prstGeom prst="rect">
            <a:avLst/>
          </a:prstGeom>
          <a:blipFill rotWithShape="1">
            <a:blip r:embed="rId4"/>
            <a:stretch>
              <a:fillRect/>
            </a:stretch>
          </a:blipFill>
          <a:ln w="95250">
            <a:solidFill>
              <a:schemeClr val="bg1"/>
            </a:solidFill>
          </a:ln>
          <a:effectLst>
            <a:outerShdw blurRad="1905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ea typeface="Calibri" panose="020F0502020204030204" charset="0"/>
              <a:cs typeface="Calibri" panose="020F0502020204030204" charset="0"/>
            </a:endParaRPr>
          </a:p>
        </p:txBody>
      </p:sp>
    </p:spTree>
  </p:cSld>
  <p:clrMapOvr>
    <a:masterClrMapping/>
  </p:clrMapOvr>
  <mc:AlternateContent xmlns:mc="http://schemas.openxmlformats.org/markup-compatibility/2006">
    <mc:Choice xmlns:p14="http://schemas.microsoft.com/office/powerpoint/2010/main" Requires="p14">
      <p:transition spd="med" p14:dur="750" advTm="0"/>
    </mc:Choice>
    <mc:Fallback>
      <p:transition spd="med"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7" presetClass="exit" presetSubtype="1" fill="hold" grpId="0" nodeType="withEffect">
                                  <p:stCondLst>
                                    <p:cond delay="0"/>
                                  </p:stCondLst>
                                  <p:childTnLst>
                                    <p:anim calcmode="lin" valueType="num">
                                      <p:cBhvr additive="base">
                                        <p:cTn id="6" dur="499"/>
                                        <p:tgtEl>
                                          <p:spTgt spid="5"/>
                                        </p:tgtEl>
                                        <p:attrNameLst>
                                          <p:attrName>ppt_x</p:attrName>
                                        </p:attrNameLst>
                                      </p:cBhvr>
                                      <p:tavLst>
                                        <p:tav tm="0" fmla="">
                                          <p:val>
                                            <p:strVal val="ppt_x"/>
                                          </p:val>
                                        </p:tav>
                                        <p:tav tm="100000" fmla="">
                                          <p:val>
                                            <p:strVal val="ppt_x"/>
                                          </p:val>
                                        </p:tav>
                                      </p:tavLst>
                                    </p:anim>
                                    <p:anim calcmode="lin" valueType="num">
                                      <p:cBhvr additive="base">
                                        <p:cTn id="7" dur="499"/>
                                        <p:tgtEl>
                                          <p:spTgt spid="5"/>
                                        </p:tgtEl>
                                        <p:attrNameLst>
                                          <p:attrName>ppt_y</p:attrName>
                                        </p:attrNameLst>
                                      </p:cBhvr>
                                      <p:tavLst>
                                        <p:tav tm="0" fmla="">
                                          <p:val>
                                            <p:strVal val="ppt_y"/>
                                          </p:val>
                                        </p:tav>
                                        <p:tav tm="100000" fmla="">
                                          <p:val>
                                            <p:strVal val="0-ppt_h/2"/>
                                          </p:val>
                                        </p:tav>
                                      </p:tavLst>
                                    </p:anim>
                                    <p:set>
                                      <p:cBhvr>
                                        <p:cTn id="8" dur="1" fill="hold">
                                          <p:stCondLst>
                                            <p:cond delay="499"/>
                                          </p:stCondLst>
                                        </p:cTn>
                                        <p:tgtEl>
                                          <p:spTgt spid="5"/>
                                        </p:tgtEl>
                                        <p:attrNameLst>
                                          <p:attrName>style.visibility</p:attrName>
                                        </p:attrNameLst>
                                      </p:cBhvr>
                                      <p:to>
                                        <p:strVal val="hidden"/>
                                      </p:to>
                                    </p:set>
                                  </p:childTnLst>
                                </p:cTn>
                              </p:par>
                              <p:par>
                                <p:cTn id="9" presetID="7" presetClass="exit" presetSubtype="4" fill="hold" grpId="0" nodeType="withEffect">
                                  <p:stCondLst>
                                    <p:cond delay="0"/>
                                  </p:stCondLst>
                                  <p:childTnLst>
                                    <p:anim calcmode="lin" valueType="num">
                                      <p:cBhvr additive="base">
                                        <p:cTn id="10" dur="499"/>
                                        <p:tgtEl>
                                          <p:spTgt spid="7"/>
                                        </p:tgtEl>
                                        <p:attrNameLst>
                                          <p:attrName>ppt_x</p:attrName>
                                        </p:attrNameLst>
                                      </p:cBhvr>
                                      <p:tavLst>
                                        <p:tav tm="0" fmla="">
                                          <p:val>
                                            <p:strVal val="ppt_x"/>
                                          </p:val>
                                        </p:tav>
                                        <p:tav tm="100000" fmla="">
                                          <p:val>
                                            <p:strVal val="ppt_x"/>
                                          </p:val>
                                        </p:tav>
                                      </p:tavLst>
                                    </p:anim>
                                    <p:anim calcmode="lin" valueType="num">
                                      <p:cBhvr additive="base">
                                        <p:cTn id="11" dur="499"/>
                                        <p:tgtEl>
                                          <p:spTgt spid="7"/>
                                        </p:tgtEl>
                                        <p:attrNameLst>
                                          <p:attrName>ppt_y</p:attrName>
                                        </p:attrNameLst>
                                      </p:cBhvr>
                                      <p:tavLst>
                                        <p:tav tm="0" fmla="">
                                          <p:val>
                                            <p:strVal val="ppt_y"/>
                                          </p:val>
                                        </p:tav>
                                        <p:tav tm="100000" fmla="">
                                          <p:val>
                                            <p:strVal val="1+ppt_h/2"/>
                                          </p:val>
                                        </p:tav>
                                      </p:tavLst>
                                    </p:anim>
                                    <p:set>
                                      <p:cBhvr>
                                        <p:cTn id="12" dur="1" fill="hold">
                                          <p:stCondLst>
                                            <p:cond delay="499"/>
                                          </p:stCondLst>
                                        </p:cTn>
                                        <p:tgtEl>
                                          <p:spTgt spid="7"/>
                                        </p:tgtEl>
                                        <p:attrNameLst>
                                          <p:attrName>style.visibility</p:attrName>
                                        </p:attrNameLst>
                                      </p:cBhvr>
                                      <p:to>
                                        <p:strVal val="hidden"/>
                                      </p:to>
                                    </p:set>
                                  </p:childTnLst>
                                </p:cTn>
                              </p:par>
                              <p:par>
                                <p:cTn id="13" presetID="37" presetClass="exit" presetSubtype="0" fill="hold" grpId="0" nodeType="withEffect">
                                  <p:stCondLst>
                                    <p:cond delay="0"/>
                                  </p:stCondLst>
                                  <p:childTnLst>
                                    <p:animEffect transition="out" filter="fade">
                                      <p:cBhvr>
                                        <p:cTn id="14" dur="500"/>
                                        <p:tgtEl>
                                          <p:spTgt spid="4"/>
                                        </p:tgtEl>
                                      </p:cBhvr>
                                    </p:animEffect>
                                    <p:anim calcmode="lin" valueType="num">
                                      <p:cBhvr>
                                        <p:cTn id="15" dur="500"/>
                                        <p:tgtEl>
                                          <p:spTgt spid="4"/>
                                        </p:tgtEl>
                                        <p:attrNameLst>
                                          <p:attrName>ppt_x</p:attrName>
                                        </p:attrNameLst>
                                      </p:cBhvr>
                                      <p:tavLst>
                                        <p:tav tm="0">
                                          <p:val>
                                            <p:strVal val="ppt_x"/>
                                          </p:val>
                                        </p:tav>
                                        <p:tav tm="100000">
                                          <p:val>
                                            <p:strVal val="ppt_x"/>
                                          </p:val>
                                        </p:tav>
                                      </p:tavLst>
                                    </p:anim>
                                    <p:anim calcmode="lin" valueType="num">
                                      <p:cBhvr>
                                        <p:cTn id="16" dur="50" decel="100000"/>
                                        <p:tgtEl>
                                          <p:spTgt spid="4"/>
                                        </p:tgtEl>
                                        <p:attrNameLst>
                                          <p:attrName>ppt_y</p:attrName>
                                        </p:attrNameLst>
                                      </p:cBhvr>
                                      <p:tavLst>
                                        <p:tav tm="0">
                                          <p:val>
                                            <p:strVal val="ppt_y"/>
                                          </p:val>
                                        </p:tav>
                                        <p:tav tm="100000">
                                          <p:val>
                                            <p:strVal val="ppt_y-.03"/>
                                          </p:val>
                                        </p:tav>
                                      </p:tavLst>
                                    </p:anim>
                                    <p:anim calcmode="lin" valueType="num">
                                      <p:cBhvr>
                                        <p:cTn id="17" dur="450" accel="100000">
                                          <p:stCondLst>
                                            <p:cond delay="50"/>
                                          </p:stCondLst>
                                        </p:cTn>
                                        <p:tgtEl>
                                          <p:spTgt spid="4"/>
                                        </p:tgtEl>
                                        <p:attrNameLst>
                                          <p:attrName>ppt_y</p:attrName>
                                        </p:attrNameLst>
                                      </p:cBhvr>
                                      <p:tavLst>
                                        <p:tav tm="0">
                                          <p:val>
                                            <p:strVal val="ppt_y"/>
                                          </p:val>
                                        </p:tav>
                                        <p:tav tm="100000">
                                          <p:val>
                                            <p:strVal val="ppt_y+1"/>
                                          </p:val>
                                        </p:tav>
                                      </p:tavLst>
                                    </p:anim>
                                    <p:set>
                                      <p:cBhvr>
                                        <p:cTn id="18" dur="1" fill="hold">
                                          <p:stCondLst>
                                            <p:cond delay="500"/>
                                          </p:stCondLst>
                                        </p:cTn>
                                        <p:tgtEl>
                                          <p:spTgt spid="4"/>
                                        </p:tgtEl>
                                        <p:attrNameLst>
                                          <p:attrName>style.visibility</p:attrName>
                                        </p:attrNameLst>
                                      </p:cBhvr>
                                      <p:to>
                                        <p:strVal val="hidden"/>
                                      </p:to>
                                    </p:set>
                                  </p:childTnLst>
                                </p:cTn>
                              </p:par>
                              <p:par>
                                <p:cTn id="19" presetID="37" presetClass="exit" presetSubtype="0" fill="hold" grpId="0" nodeType="withEffect">
                                  <p:stCondLst>
                                    <p:cond delay="0"/>
                                  </p:stCondLst>
                                  <p:childTnLst>
                                    <p:animEffect transition="out" filter="fade">
                                      <p:cBhvr>
                                        <p:cTn id="20" dur="499"/>
                                        <p:tgtEl>
                                          <p:spTgt spid="6"/>
                                        </p:tgtEl>
                                      </p:cBhvr>
                                    </p:animEffect>
                                    <p:anim calcmode="lin" valueType="num">
                                      <p:cBhvr>
                                        <p:cTn id="21" dur="499"/>
                                        <p:tgtEl>
                                          <p:spTgt spid="6"/>
                                        </p:tgtEl>
                                        <p:attrNameLst>
                                          <p:attrName>ppt_x</p:attrName>
                                        </p:attrNameLst>
                                      </p:cBhvr>
                                      <p:tavLst>
                                        <p:tav tm="0">
                                          <p:val>
                                            <p:strVal val="ppt_x"/>
                                          </p:val>
                                        </p:tav>
                                        <p:tav tm="100000">
                                          <p:val>
                                            <p:strVal val="ppt_x"/>
                                          </p:val>
                                        </p:tav>
                                      </p:tavLst>
                                    </p:anim>
                                    <p:anim calcmode="lin" valueType="num">
                                      <p:cBhvr>
                                        <p:cTn id="22" dur="50" decel="100000"/>
                                        <p:tgtEl>
                                          <p:spTgt spid="6"/>
                                        </p:tgtEl>
                                        <p:attrNameLst>
                                          <p:attrName>ppt_y</p:attrName>
                                        </p:attrNameLst>
                                      </p:cBhvr>
                                      <p:tavLst>
                                        <p:tav tm="0">
                                          <p:val>
                                            <p:strVal val="ppt_y"/>
                                          </p:val>
                                        </p:tav>
                                        <p:tav tm="100000">
                                          <p:val>
                                            <p:strVal val="ppt_y-.03"/>
                                          </p:val>
                                        </p:tav>
                                      </p:tavLst>
                                    </p:anim>
                                    <p:anim calcmode="lin" valueType="num">
                                      <p:cBhvr>
                                        <p:cTn id="23" dur="449" accel="100000">
                                          <p:stCondLst>
                                            <p:cond delay="50"/>
                                          </p:stCondLst>
                                        </p:cTn>
                                        <p:tgtEl>
                                          <p:spTgt spid="6"/>
                                        </p:tgtEl>
                                        <p:attrNameLst>
                                          <p:attrName>ppt_y</p:attrName>
                                        </p:attrNameLst>
                                      </p:cBhvr>
                                      <p:tavLst>
                                        <p:tav tm="0">
                                          <p:val>
                                            <p:strVal val="ppt_y"/>
                                          </p:val>
                                        </p:tav>
                                        <p:tav tm="100000">
                                          <p:val>
                                            <p:strVal val="ppt_y+1"/>
                                          </p:val>
                                        </p:tav>
                                      </p:tavLst>
                                    </p:anim>
                                    <p:set>
                                      <p:cBhvr>
                                        <p:cTn id="24" dur="1" fill="hold">
                                          <p:stCondLst>
                                            <p:cond delay="499"/>
                                          </p:stCondLst>
                                        </p:cTn>
                                        <p:tgtEl>
                                          <p:spTgt spid="6"/>
                                        </p:tgtEl>
                                        <p:attrNameLst>
                                          <p:attrName>style.visibility</p:attrName>
                                        </p:attrNameLst>
                                      </p:cBhvr>
                                      <p:to>
                                        <p:strVal val="hidden"/>
                                      </p:to>
                                    </p:set>
                                  </p:childTnLst>
                                </p:cTn>
                              </p:par>
                              <p:par>
                                <p:cTn id="25" presetID="10" presetClass="exit" presetSubtype="0" fill="hold" grpId="0" nodeType="withEffect">
                                  <p:stCondLst>
                                    <p:cond delay="0"/>
                                  </p:stCondLst>
                                  <p:childTnLst>
                                    <p:animEffect transition="out" filter="fade">
                                      <p:cBhvr>
                                        <p:cTn id="26" dur="500"/>
                                        <p:tgtEl>
                                          <p:spTgt spid="71688"/>
                                        </p:tgtEl>
                                      </p:cBhvr>
                                    </p:animEffect>
                                    <p:set>
                                      <p:cBhvr>
                                        <p:cTn id="27" dur="1" fill="hold">
                                          <p:stCondLst>
                                            <p:cond delay="499"/>
                                          </p:stCondLst>
                                        </p:cTn>
                                        <p:tgtEl>
                                          <p:spTgt spid="71688"/>
                                        </p:tgtEl>
                                        <p:attrNameLst>
                                          <p:attrName>style.visibility</p:attrName>
                                        </p:attrNameLst>
                                      </p:cBhvr>
                                      <p:to>
                                        <p:strVal val="hidden"/>
                                      </p:to>
                                    </p:set>
                                  </p:childTnLst>
                                </p:cTn>
                              </p:par>
                              <p:par>
                                <p:cTn id="28" presetID="10" presetClass="exit" presetSubtype="0" fill="hold" grpId="0" nodeType="withEffect">
                                  <p:stCondLst>
                                    <p:cond delay="0"/>
                                  </p:stCondLst>
                                  <p:childTnLst>
                                    <p:animEffect transition="out" filter="fade">
                                      <p:cBhvr>
                                        <p:cTn id="29" dur="500"/>
                                        <p:tgtEl>
                                          <p:spTgt spid="71687"/>
                                        </p:tgtEl>
                                      </p:cBhvr>
                                    </p:animEffect>
                                    <p:set>
                                      <p:cBhvr>
                                        <p:cTn id="30" dur="1" fill="hold">
                                          <p:stCondLst>
                                            <p:cond delay="499"/>
                                          </p:stCondLst>
                                        </p:cTn>
                                        <p:tgtEl>
                                          <p:spTgt spid="71687"/>
                                        </p:tgtEl>
                                        <p:attrNameLst>
                                          <p:attrName>style.visibility</p:attrName>
                                        </p:attrNameLst>
                                      </p:cBhvr>
                                      <p:to>
                                        <p:strVal val="hidden"/>
                                      </p:to>
                                    </p:set>
                                  </p:childTnLst>
                                </p:cTn>
                              </p:par>
                              <p:par>
                                <p:cTn id="31" presetID="10" presetClass="exit" presetSubtype="0" fill="hold" grpId="0" nodeType="withEffect">
                                  <p:stCondLst>
                                    <p:cond delay="0"/>
                                  </p:stCondLst>
                                  <p:childTnLst>
                                    <p:animEffect transition="out" filter="fade">
                                      <p:cBhvr>
                                        <p:cTn id="32" dur="500"/>
                                        <p:tgtEl>
                                          <p:spTgt spid="2"/>
                                        </p:tgtEl>
                                      </p:cBhvr>
                                    </p:animEffect>
                                    <p:set>
                                      <p:cBhvr>
                                        <p:cTn id="33" dur="1" fill="hold">
                                          <p:stCondLst>
                                            <p:cond delay="4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7" grpId="0" animBg="1"/>
      <p:bldP spid="7" grpId="1" animBg="1"/>
      <p:bldP spid="4" grpId="0" animBg="1"/>
      <p:bldP spid="4" grpId="1" animBg="1"/>
      <p:bldP spid="6" grpId="0" animBg="1"/>
      <p:bldP spid="6" grpId="1" animBg="1"/>
      <p:bldP spid="71688" grpId="0" animBg="1"/>
      <p:bldP spid="71687" grpId="0" animBg="1"/>
      <p:bldP spid="2" grpId="0" animBg="1"/>
      <p:bldP spid="71688" grpId="1" animBg="1"/>
      <p:bldP spid="71687" grpId="1" animBg="1"/>
      <p:bldP spid="2" grpId="1"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extBox 25"/>
          <p:cNvSpPr txBox="1"/>
          <p:nvPr/>
        </p:nvSpPr>
        <p:spPr>
          <a:xfrm flipH="1">
            <a:off x="3791268" y="3649345"/>
            <a:ext cx="4609465" cy="521970"/>
          </a:xfrm>
          <a:prstGeom prst="rect">
            <a:avLst/>
          </a:prstGeom>
          <a:noFill/>
        </p:spPr>
        <p:txBody>
          <a:bodyPr wrap="square" rtlCol="0">
            <a:spAutoFit/>
            <a:scene3d>
              <a:camera prst="orthographicFront"/>
              <a:lightRig rig="threePt" dir="t"/>
            </a:scene3d>
          </a:bodyPr>
          <a:lstStyle/>
          <a:p>
            <a:pPr lvl="0" algn="ctr" fontAlgn="base"/>
            <a:r>
              <a:rPr lang="vi-VN" altLang="zh-CN" sz="2800" strike="noStrike" noProof="1">
                <a:solidFill>
                  <a:schemeClr val="tx1"/>
                </a:solidFill>
                <a:effectLst/>
                <a:latin typeface="Calibri" panose="020F0502020204030204" charset="0"/>
                <a:ea typeface="Calibri" panose="020F0502020204030204" charset="0"/>
                <a:cs typeface="Calibri" panose="020F0502020204030204" charset="0"/>
                <a:sym typeface="Microsoft YaHei" panose="020B0503020204020204" charset="-122"/>
              </a:rPr>
              <a:t>Sprint </a:t>
            </a:r>
            <a:r>
              <a:rPr lang="vi-VN" altLang="zh-CN" sz="2800" strike="noStrike" noProof="1">
                <a:solidFill>
                  <a:schemeClr val="tx1"/>
                </a:solidFill>
                <a:effectLst/>
                <a:latin typeface="Calibri" panose="020F0502020204030204" charset="0"/>
                <a:ea typeface="Calibri" panose="020F0502020204030204" charset="0"/>
                <a:cs typeface="Calibri" panose="020F0502020204030204" charset="0"/>
                <a:sym typeface="Microsoft YaHei" panose="020B0503020204020204" charset="-122"/>
              </a:rPr>
              <a:t>Backlog</a:t>
            </a:r>
            <a:endParaRPr lang="vi-VN" altLang="zh-CN" sz="2800" strike="noStrike" noProof="1">
              <a:solidFill>
                <a:schemeClr val="tx1"/>
              </a:solidFill>
              <a:effectLst/>
              <a:latin typeface="Calibri" panose="020F0502020204030204" charset="0"/>
              <a:ea typeface="Calibri" panose="020F0502020204030204" charset="0"/>
              <a:cs typeface="Calibri" panose="020F0502020204030204" charset="0"/>
              <a:sym typeface="Microsoft YaHei" panose="020B0503020204020204" charset="-122"/>
            </a:endParaRPr>
          </a:p>
        </p:txBody>
      </p:sp>
      <p:sp>
        <p:nvSpPr>
          <p:cNvPr id="43" name="TextBox 25"/>
          <p:cNvSpPr txBox="1"/>
          <p:nvPr/>
        </p:nvSpPr>
        <p:spPr>
          <a:xfrm flipH="1">
            <a:off x="3669665" y="4274185"/>
            <a:ext cx="4834890" cy="645160"/>
          </a:xfrm>
          <a:prstGeom prst="rect">
            <a:avLst/>
          </a:prstGeom>
          <a:noFill/>
        </p:spPr>
        <p:txBody>
          <a:bodyPr wrap="square" rtlCol="0">
            <a:spAutoFit/>
            <a:scene3d>
              <a:camera prst="orthographicFront"/>
              <a:lightRig rig="threePt" dir="t"/>
            </a:scene3d>
          </a:bodyPr>
          <a:lstStyle/>
          <a:p>
            <a:pPr lvl="0" algn="ctr" fontAlgn="base"/>
            <a:r>
              <a:rPr lang="vi-VN" altLang="zh-CN" strike="noStrike" noProof="1">
                <a:solidFill>
                  <a:schemeClr val="tx1"/>
                </a:solidFill>
                <a:effectLst/>
                <a:latin typeface="Calibri" panose="020F0502020204030204" charset="0"/>
                <a:ea typeface="Calibri" panose="020F0502020204030204" charset="0"/>
                <a:cs typeface="Calibri" panose="020F0502020204030204" charset="0"/>
                <a:sym typeface="Microsoft YaHei" panose="020B0503020204020204" charset="-122"/>
              </a:rPr>
              <a:t>Thống kê và đánh giá thành viên trong các buổi họp </a:t>
            </a:r>
            <a:r>
              <a:rPr lang="vi-VN" altLang="zh-CN" strike="noStrike" noProof="1">
                <a:solidFill>
                  <a:schemeClr val="tx1"/>
                </a:solidFill>
                <a:effectLst/>
                <a:latin typeface="Calibri" panose="020F0502020204030204" charset="0"/>
                <a:ea typeface="Calibri" panose="020F0502020204030204" charset="0"/>
                <a:cs typeface="Calibri" panose="020F0502020204030204" charset="0"/>
                <a:sym typeface="Microsoft YaHei" panose="020B0503020204020204" charset="-122"/>
              </a:rPr>
              <a:t>nhóm</a:t>
            </a:r>
            <a:endParaRPr lang="vi-VN" altLang="zh-CN" strike="noStrike" noProof="1">
              <a:solidFill>
                <a:schemeClr val="tx1"/>
              </a:solidFill>
              <a:effectLst/>
              <a:latin typeface="Calibri" panose="020F0502020204030204" charset="0"/>
              <a:ea typeface="Calibri" panose="020F0502020204030204" charset="0"/>
              <a:cs typeface="Calibri" panose="020F0502020204030204" charset="0"/>
              <a:sym typeface="Microsoft YaHei" panose="020B0503020204020204" charset="-122"/>
            </a:endParaRPr>
          </a:p>
        </p:txBody>
      </p:sp>
      <p:sp>
        <p:nvSpPr>
          <p:cNvPr id="6" name="圆角矩形 5"/>
          <p:cNvSpPr/>
          <p:nvPr/>
        </p:nvSpPr>
        <p:spPr>
          <a:xfrm>
            <a:off x="5307648" y="1770380"/>
            <a:ext cx="1482725" cy="1482725"/>
          </a:xfrm>
          <a:prstGeom prst="roundRect">
            <a:avLst>
              <a:gd name="adj" fmla="val 50000"/>
            </a:avLst>
          </a:prstGeom>
          <a:solidFill>
            <a:srgbClr val="5E26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Calibri" panose="020F0502020204030204" charset="0"/>
              <a:cs typeface="Calibri" panose="020F0502020204030204" charset="0"/>
            </a:endParaRPr>
          </a:p>
        </p:txBody>
      </p:sp>
      <p:sp>
        <p:nvSpPr>
          <p:cNvPr id="2" name="Text Box 1"/>
          <p:cNvSpPr txBox="1"/>
          <p:nvPr/>
        </p:nvSpPr>
        <p:spPr>
          <a:xfrm>
            <a:off x="5666105" y="1727835"/>
            <a:ext cx="861060" cy="1568450"/>
          </a:xfrm>
          <a:prstGeom prst="rect">
            <a:avLst/>
          </a:prstGeom>
          <a:noFill/>
        </p:spPr>
        <p:txBody>
          <a:bodyPr wrap="none" rtlCol="0">
            <a:spAutoFit/>
          </a:bodyPr>
          <a:p>
            <a:r>
              <a:rPr lang="vi-VN" altLang="en-US" sz="9600" b="1">
                <a:solidFill>
                  <a:schemeClr val="bg1"/>
                </a:solidFill>
              </a:rPr>
              <a:t>5</a:t>
            </a:r>
            <a:endParaRPr lang="vi-VN" altLang="en-US" sz="9600" b="1">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slow" p14:dur="1000">
        <p:cover dir="d"/>
      </p:transition>
    </mc:Choice>
    <mc:Fallback>
      <p:transition spd="slow">
        <p:cover dir="d"/>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extBox 25"/>
          <p:cNvSpPr txBox="1"/>
          <p:nvPr/>
        </p:nvSpPr>
        <p:spPr>
          <a:xfrm flipH="1">
            <a:off x="3791268" y="3649345"/>
            <a:ext cx="4609465" cy="521970"/>
          </a:xfrm>
          <a:prstGeom prst="rect">
            <a:avLst/>
          </a:prstGeom>
          <a:noFill/>
        </p:spPr>
        <p:txBody>
          <a:bodyPr wrap="square" rtlCol="0">
            <a:spAutoFit/>
            <a:scene3d>
              <a:camera prst="orthographicFront"/>
              <a:lightRig rig="threePt" dir="t"/>
            </a:scene3d>
          </a:bodyPr>
          <a:lstStyle/>
          <a:p>
            <a:pPr lvl="0" algn="ctr" fontAlgn="base"/>
            <a:r>
              <a:rPr lang="vi-VN" altLang="zh-CN" sz="2800" strike="noStrike" noProof="1">
                <a:solidFill>
                  <a:schemeClr val="tx1"/>
                </a:solidFill>
                <a:effectLst/>
                <a:latin typeface="Calibri" panose="020F0502020204030204" charset="0"/>
                <a:ea typeface="Calibri" panose="020F0502020204030204" charset="0"/>
                <a:cs typeface="Calibri" panose="020F0502020204030204" charset="0"/>
                <a:sym typeface="Microsoft YaHei" panose="020B0503020204020204" charset="-122"/>
              </a:rPr>
              <a:t>Bảng </a:t>
            </a:r>
            <a:r>
              <a:rPr lang="vi-VN" altLang="zh-CN" sz="2800" strike="noStrike" noProof="1">
                <a:solidFill>
                  <a:schemeClr val="tx1"/>
                </a:solidFill>
                <a:effectLst/>
                <a:latin typeface="Calibri" panose="020F0502020204030204" charset="0"/>
                <a:ea typeface="Calibri" panose="020F0502020204030204" charset="0"/>
                <a:cs typeface="Calibri" panose="020F0502020204030204" charset="0"/>
                <a:sym typeface="Microsoft YaHei" panose="020B0503020204020204" charset="-122"/>
              </a:rPr>
              <a:t>Trello</a:t>
            </a:r>
            <a:endParaRPr lang="vi-VN" altLang="zh-CN" sz="2800" strike="noStrike" noProof="1">
              <a:solidFill>
                <a:schemeClr val="tx1"/>
              </a:solidFill>
              <a:effectLst/>
              <a:latin typeface="Calibri" panose="020F0502020204030204" charset="0"/>
              <a:ea typeface="Calibri" panose="020F0502020204030204" charset="0"/>
              <a:cs typeface="Calibri" panose="020F0502020204030204" charset="0"/>
              <a:sym typeface="Microsoft YaHei" panose="020B0503020204020204" charset="-122"/>
            </a:endParaRPr>
          </a:p>
        </p:txBody>
      </p:sp>
      <p:sp>
        <p:nvSpPr>
          <p:cNvPr id="43" name="TextBox 25"/>
          <p:cNvSpPr txBox="1"/>
          <p:nvPr/>
        </p:nvSpPr>
        <p:spPr>
          <a:xfrm flipH="1">
            <a:off x="3669665" y="4274185"/>
            <a:ext cx="4834890" cy="645160"/>
          </a:xfrm>
          <a:prstGeom prst="rect">
            <a:avLst/>
          </a:prstGeom>
          <a:noFill/>
        </p:spPr>
        <p:txBody>
          <a:bodyPr wrap="square" rtlCol="0">
            <a:spAutoFit/>
            <a:scene3d>
              <a:camera prst="orthographicFront"/>
              <a:lightRig rig="threePt" dir="t"/>
            </a:scene3d>
          </a:bodyPr>
          <a:lstStyle/>
          <a:p>
            <a:pPr lvl="0" algn="ctr" fontAlgn="base"/>
            <a:r>
              <a:rPr lang="vi-VN" altLang="zh-CN" strike="noStrike" noProof="1">
                <a:solidFill>
                  <a:schemeClr val="tx1"/>
                </a:solidFill>
                <a:effectLst/>
                <a:latin typeface="Calibri" panose="020F0502020204030204" charset="0"/>
                <a:ea typeface="Calibri" panose="020F0502020204030204" charset="0"/>
                <a:cs typeface="Calibri" panose="020F0502020204030204" charset="0"/>
                <a:sym typeface="Microsoft YaHei" panose="020B0503020204020204" charset="-122"/>
              </a:rPr>
              <a:t>Liệt kê và phân chia tính năng cần xây dựng trong kì Sprint hiện </a:t>
            </a:r>
            <a:r>
              <a:rPr lang="vi-VN" altLang="zh-CN" strike="noStrike" noProof="1">
                <a:solidFill>
                  <a:schemeClr val="tx1"/>
                </a:solidFill>
                <a:effectLst/>
                <a:latin typeface="Calibri" panose="020F0502020204030204" charset="0"/>
                <a:ea typeface="Calibri" panose="020F0502020204030204" charset="0"/>
                <a:cs typeface="Calibri" panose="020F0502020204030204" charset="0"/>
                <a:sym typeface="Microsoft YaHei" panose="020B0503020204020204" charset="-122"/>
              </a:rPr>
              <a:t>tại </a:t>
            </a:r>
            <a:endParaRPr lang="vi-VN" altLang="zh-CN" strike="noStrike" noProof="1">
              <a:solidFill>
                <a:schemeClr val="tx1"/>
              </a:solidFill>
              <a:effectLst/>
              <a:latin typeface="Calibri" panose="020F0502020204030204" charset="0"/>
              <a:ea typeface="Calibri" panose="020F0502020204030204" charset="0"/>
              <a:cs typeface="Calibri" panose="020F0502020204030204" charset="0"/>
              <a:sym typeface="Microsoft YaHei" panose="020B0503020204020204" charset="-122"/>
            </a:endParaRPr>
          </a:p>
        </p:txBody>
      </p:sp>
      <p:sp>
        <p:nvSpPr>
          <p:cNvPr id="6" name="圆角矩形 5"/>
          <p:cNvSpPr/>
          <p:nvPr/>
        </p:nvSpPr>
        <p:spPr>
          <a:xfrm>
            <a:off x="5307648" y="1770380"/>
            <a:ext cx="1482725" cy="1482725"/>
          </a:xfrm>
          <a:prstGeom prst="roundRect">
            <a:avLst>
              <a:gd name="adj" fmla="val 50000"/>
            </a:avLst>
          </a:prstGeom>
          <a:solidFill>
            <a:srgbClr val="5E26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Calibri" panose="020F0502020204030204" charset="0"/>
              <a:cs typeface="Calibri" panose="020F0502020204030204" charset="0"/>
            </a:endParaRPr>
          </a:p>
        </p:txBody>
      </p:sp>
      <p:sp>
        <p:nvSpPr>
          <p:cNvPr id="2" name="Text Box 1"/>
          <p:cNvSpPr txBox="1"/>
          <p:nvPr/>
        </p:nvSpPr>
        <p:spPr>
          <a:xfrm>
            <a:off x="5666105" y="1727835"/>
            <a:ext cx="861060" cy="1568450"/>
          </a:xfrm>
          <a:prstGeom prst="rect">
            <a:avLst/>
          </a:prstGeom>
          <a:noFill/>
        </p:spPr>
        <p:txBody>
          <a:bodyPr wrap="none" rtlCol="0">
            <a:spAutoFit/>
          </a:bodyPr>
          <a:p>
            <a:r>
              <a:rPr lang="vi-VN" altLang="en-US" sz="9600" b="1">
                <a:solidFill>
                  <a:schemeClr val="bg1"/>
                </a:solidFill>
              </a:rPr>
              <a:t>6</a:t>
            </a:r>
            <a:endParaRPr lang="vi-VN" altLang="en-US" sz="9600" b="1">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med" p14:dur="750">
        <p:pull/>
      </p:transition>
    </mc:Choice>
    <mc:Fallback>
      <p:transition spd="med">
        <p:pull/>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extBox 25"/>
          <p:cNvSpPr txBox="1"/>
          <p:nvPr/>
        </p:nvSpPr>
        <p:spPr>
          <a:xfrm flipH="1">
            <a:off x="3791268" y="3649345"/>
            <a:ext cx="4609465" cy="521970"/>
          </a:xfrm>
          <a:prstGeom prst="rect">
            <a:avLst/>
          </a:prstGeom>
          <a:noFill/>
        </p:spPr>
        <p:txBody>
          <a:bodyPr wrap="square" rtlCol="0">
            <a:spAutoFit/>
            <a:scene3d>
              <a:camera prst="orthographicFront"/>
              <a:lightRig rig="threePt" dir="t"/>
            </a:scene3d>
          </a:bodyPr>
          <a:lstStyle/>
          <a:p>
            <a:pPr lvl="0" algn="ctr" fontAlgn="base"/>
            <a:r>
              <a:rPr lang="vi-VN" altLang="zh-CN" sz="2800">
                <a:effectLst/>
                <a:latin typeface="Calibri" panose="020F0502020204030204" charset="0"/>
                <a:ea typeface="Calibri" panose="020F0502020204030204" charset="0"/>
                <a:cs typeface="Calibri" panose="020F0502020204030204" charset="0"/>
                <a:sym typeface="Microsoft YaHei" panose="020B0503020204020204" charset="-122"/>
              </a:rPr>
              <a:t>Bảng Trello</a:t>
            </a:r>
            <a:endParaRPr lang="vi-VN" altLang="zh-CN" sz="2800" strike="noStrike" noProof="1">
              <a:solidFill>
                <a:schemeClr val="tx1"/>
              </a:solidFill>
              <a:effectLst/>
              <a:latin typeface="Calibri" panose="020F0502020204030204" charset="0"/>
              <a:ea typeface="Calibri" panose="020F0502020204030204" charset="0"/>
              <a:cs typeface="Calibri" panose="020F0502020204030204" charset="0"/>
              <a:sym typeface="Microsoft YaHei" panose="020B0503020204020204" charset="-122"/>
            </a:endParaRPr>
          </a:p>
        </p:txBody>
      </p:sp>
      <p:sp>
        <p:nvSpPr>
          <p:cNvPr id="43" name="TextBox 25"/>
          <p:cNvSpPr txBox="1"/>
          <p:nvPr/>
        </p:nvSpPr>
        <p:spPr>
          <a:xfrm flipH="1">
            <a:off x="3669665" y="4274185"/>
            <a:ext cx="4834890" cy="645160"/>
          </a:xfrm>
          <a:prstGeom prst="rect">
            <a:avLst/>
          </a:prstGeom>
          <a:noFill/>
        </p:spPr>
        <p:txBody>
          <a:bodyPr wrap="square" rtlCol="0">
            <a:spAutoFit/>
            <a:scene3d>
              <a:camera prst="orthographicFront"/>
              <a:lightRig rig="threePt" dir="t"/>
            </a:scene3d>
          </a:bodyPr>
          <a:lstStyle/>
          <a:p>
            <a:pPr lvl="0" algn="ctr" fontAlgn="base"/>
            <a:r>
              <a:rPr lang="vi-VN" altLang="zh-CN">
                <a:effectLst/>
                <a:latin typeface="Calibri" panose="020F0502020204030204" charset="0"/>
                <a:ea typeface="Calibri" panose="020F0502020204030204" charset="0"/>
                <a:cs typeface="Calibri" panose="020F0502020204030204" charset="0"/>
                <a:sym typeface="Microsoft YaHei" panose="020B0503020204020204" charset="-122"/>
              </a:rPr>
              <a:t>Liệt kê và phân chia tính năng cần xây dựng trong kì Sprint hiện tại </a:t>
            </a:r>
            <a:endParaRPr lang="vi-VN" altLang="zh-CN" strike="noStrike" noProof="1">
              <a:solidFill>
                <a:schemeClr val="tx1"/>
              </a:solidFill>
              <a:effectLst/>
              <a:latin typeface="Calibri" panose="020F0502020204030204" charset="0"/>
              <a:ea typeface="Calibri" panose="020F0502020204030204" charset="0"/>
              <a:cs typeface="Calibri" panose="020F0502020204030204" charset="0"/>
              <a:sym typeface="Microsoft YaHei" panose="020B0503020204020204" charset="-122"/>
            </a:endParaRPr>
          </a:p>
        </p:txBody>
      </p:sp>
      <p:sp>
        <p:nvSpPr>
          <p:cNvPr id="6" name="圆角矩形 5"/>
          <p:cNvSpPr/>
          <p:nvPr/>
        </p:nvSpPr>
        <p:spPr>
          <a:xfrm>
            <a:off x="5307648" y="1770380"/>
            <a:ext cx="1482725" cy="1482725"/>
          </a:xfrm>
          <a:prstGeom prst="roundRect">
            <a:avLst>
              <a:gd name="adj" fmla="val 50000"/>
            </a:avLst>
          </a:prstGeom>
          <a:solidFill>
            <a:srgbClr val="5E26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Calibri" panose="020F0502020204030204" charset="0"/>
              <a:cs typeface="Calibri" panose="020F0502020204030204" charset="0"/>
            </a:endParaRPr>
          </a:p>
        </p:txBody>
      </p:sp>
      <p:sp>
        <p:nvSpPr>
          <p:cNvPr id="2" name="Text Box 1"/>
          <p:cNvSpPr txBox="1"/>
          <p:nvPr/>
        </p:nvSpPr>
        <p:spPr>
          <a:xfrm>
            <a:off x="5666105" y="1727835"/>
            <a:ext cx="861060" cy="1568450"/>
          </a:xfrm>
          <a:prstGeom prst="rect">
            <a:avLst/>
          </a:prstGeom>
          <a:noFill/>
        </p:spPr>
        <p:txBody>
          <a:bodyPr wrap="none" rtlCol="0">
            <a:spAutoFit/>
          </a:bodyPr>
          <a:p>
            <a:r>
              <a:rPr lang="vi-VN" altLang="en-US" sz="9600" b="1">
                <a:solidFill>
                  <a:schemeClr val="bg1"/>
                </a:solidFill>
              </a:rPr>
              <a:t>6</a:t>
            </a:r>
            <a:endParaRPr lang="vi-VN" altLang="en-US" sz="9600" b="1">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slow" p14:dur="1000">
        <p:cover dir="d"/>
      </p:transition>
    </mc:Choice>
    <mc:Fallback>
      <p:transition spd="slow">
        <p:cover dir="d"/>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extBox 25"/>
          <p:cNvSpPr txBox="1"/>
          <p:nvPr/>
        </p:nvSpPr>
        <p:spPr>
          <a:xfrm flipH="1">
            <a:off x="3791268" y="3649345"/>
            <a:ext cx="4609465" cy="521970"/>
          </a:xfrm>
          <a:prstGeom prst="rect">
            <a:avLst/>
          </a:prstGeom>
          <a:noFill/>
        </p:spPr>
        <p:txBody>
          <a:bodyPr wrap="square" rtlCol="0">
            <a:spAutoFit/>
            <a:scene3d>
              <a:camera prst="orthographicFront"/>
              <a:lightRig rig="threePt" dir="t"/>
            </a:scene3d>
          </a:bodyPr>
          <a:lstStyle/>
          <a:p>
            <a:pPr lvl="0" algn="ctr" fontAlgn="base"/>
            <a:r>
              <a:rPr lang="vi-VN" altLang="zh-CN" sz="2800" strike="noStrike" noProof="1">
                <a:solidFill>
                  <a:schemeClr val="tx1"/>
                </a:solidFill>
                <a:effectLst/>
                <a:latin typeface="Calibri" panose="020F0502020204030204" charset="0"/>
                <a:ea typeface="Calibri" panose="020F0502020204030204" charset="0"/>
                <a:cs typeface="Calibri" panose="020F0502020204030204" charset="0"/>
                <a:sym typeface="Microsoft YaHei" panose="020B0503020204020204" charset="-122"/>
              </a:rPr>
              <a:t>Biên bảng cuộc họ</a:t>
            </a:r>
            <a:r>
              <a:rPr lang="vi-VN" altLang="zh-CN" sz="2800" strike="noStrike" noProof="1">
                <a:solidFill>
                  <a:schemeClr val="tx1"/>
                </a:solidFill>
                <a:effectLst/>
                <a:latin typeface="Calibri" panose="020F0502020204030204" charset="0"/>
                <a:ea typeface="Calibri" panose="020F0502020204030204" charset="0"/>
                <a:cs typeface="Calibri" panose="020F0502020204030204" charset="0"/>
                <a:sym typeface="Microsoft YaHei" panose="020B0503020204020204" charset="-122"/>
              </a:rPr>
              <a:t>p</a:t>
            </a:r>
            <a:endParaRPr lang="vi-VN" altLang="zh-CN" sz="2800" strike="noStrike" noProof="1">
              <a:solidFill>
                <a:schemeClr val="tx1"/>
              </a:solidFill>
              <a:effectLst/>
              <a:latin typeface="Calibri" panose="020F0502020204030204" charset="0"/>
              <a:ea typeface="Calibri" panose="020F0502020204030204" charset="0"/>
              <a:cs typeface="Calibri" panose="020F0502020204030204" charset="0"/>
              <a:sym typeface="Microsoft YaHei" panose="020B0503020204020204" charset="-122"/>
            </a:endParaRPr>
          </a:p>
        </p:txBody>
      </p:sp>
      <p:sp>
        <p:nvSpPr>
          <p:cNvPr id="43" name="TextBox 25"/>
          <p:cNvSpPr txBox="1"/>
          <p:nvPr/>
        </p:nvSpPr>
        <p:spPr>
          <a:xfrm flipH="1">
            <a:off x="3669665" y="4274185"/>
            <a:ext cx="4834890" cy="368300"/>
          </a:xfrm>
          <a:prstGeom prst="rect">
            <a:avLst/>
          </a:prstGeom>
          <a:noFill/>
        </p:spPr>
        <p:txBody>
          <a:bodyPr wrap="square" rtlCol="0">
            <a:spAutoFit/>
            <a:scene3d>
              <a:camera prst="orthographicFront"/>
              <a:lightRig rig="threePt" dir="t"/>
            </a:scene3d>
          </a:bodyPr>
          <a:lstStyle/>
          <a:p>
            <a:pPr lvl="0" algn="ctr" fontAlgn="base"/>
            <a:r>
              <a:rPr lang="vi-VN" altLang="zh-CN" strike="noStrike" noProof="1">
                <a:solidFill>
                  <a:schemeClr val="tx1"/>
                </a:solidFill>
                <a:effectLst/>
                <a:latin typeface="Calibri" panose="020F0502020204030204" charset="0"/>
                <a:ea typeface="Calibri" panose="020F0502020204030204" charset="0"/>
                <a:cs typeface="Calibri" panose="020F0502020204030204" charset="0"/>
                <a:sym typeface="Microsoft YaHei" panose="020B0503020204020204" charset="-122"/>
              </a:rPr>
              <a:t>Quy trình - thời gian cuộc họp của </a:t>
            </a:r>
            <a:r>
              <a:rPr lang="vi-VN" altLang="zh-CN" strike="noStrike" noProof="1">
                <a:solidFill>
                  <a:schemeClr val="tx1"/>
                </a:solidFill>
                <a:effectLst/>
                <a:latin typeface="Calibri" panose="020F0502020204030204" charset="0"/>
                <a:ea typeface="Calibri" panose="020F0502020204030204" charset="0"/>
                <a:cs typeface="Calibri" panose="020F0502020204030204" charset="0"/>
                <a:sym typeface="Microsoft YaHei" panose="020B0503020204020204" charset="-122"/>
              </a:rPr>
              <a:t>nhóm</a:t>
            </a:r>
            <a:endParaRPr lang="vi-VN" altLang="zh-CN" strike="noStrike" noProof="1">
              <a:solidFill>
                <a:schemeClr val="tx1"/>
              </a:solidFill>
              <a:effectLst/>
              <a:latin typeface="Calibri" panose="020F0502020204030204" charset="0"/>
              <a:ea typeface="Calibri" panose="020F0502020204030204" charset="0"/>
              <a:cs typeface="Calibri" panose="020F0502020204030204" charset="0"/>
              <a:sym typeface="Microsoft YaHei" panose="020B0503020204020204" charset="-122"/>
            </a:endParaRPr>
          </a:p>
        </p:txBody>
      </p:sp>
      <p:sp>
        <p:nvSpPr>
          <p:cNvPr id="6" name="圆角矩形 5"/>
          <p:cNvSpPr/>
          <p:nvPr/>
        </p:nvSpPr>
        <p:spPr>
          <a:xfrm>
            <a:off x="5307648" y="1770380"/>
            <a:ext cx="1482725" cy="1482725"/>
          </a:xfrm>
          <a:prstGeom prst="roundRect">
            <a:avLst>
              <a:gd name="adj" fmla="val 50000"/>
            </a:avLst>
          </a:prstGeom>
          <a:solidFill>
            <a:srgbClr val="5E26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Calibri" panose="020F0502020204030204" charset="0"/>
              <a:cs typeface="Calibri" panose="020F0502020204030204" charset="0"/>
            </a:endParaRPr>
          </a:p>
        </p:txBody>
      </p:sp>
      <p:sp>
        <p:nvSpPr>
          <p:cNvPr id="2" name="Text Box 1"/>
          <p:cNvSpPr txBox="1"/>
          <p:nvPr/>
        </p:nvSpPr>
        <p:spPr>
          <a:xfrm>
            <a:off x="5666105" y="1727835"/>
            <a:ext cx="861060" cy="1568450"/>
          </a:xfrm>
          <a:prstGeom prst="rect">
            <a:avLst/>
          </a:prstGeom>
          <a:noFill/>
        </p:spPr>
        <p:txBody>
          <a:bodyPr wrap="none" rtlCol="0">
            <a:spAutoFit/>
          </a:bodyPr>
          <a:p>
            <a:r>
              <a:rPr lang="vi-VN" altLang="en-US" sz="9600" b="1">
                <a:solidFill>
                  <a:schemeClr val="bg1"/>
                </a:solidFill>
              </a:rPr>
              <a:t>7</a:t>
            </a:r>
            <a:endParaRPr lang="vi-VN" altLang="en-US" sz="9600" b="1">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med" p14:dur="750">
        <p:pull/>
      </p:transition>
    </mc:Choice>
    <mc:Fallback>
      <p:transition spd="med">
        <p:pull/>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4149725" y="922020"/>
            <a:ext cx="7298690" cy="5014595"/>
            <a:chOff x="6165" y="1270"/>
            <a:chExt cx="11771" cy="8088"/>
          </a:xfrm>
          <a:blipFill rotWithShape="1">
            <a:blip r:embed="rId1"/>
            <a:stretch>
              <a:fillRect/>
            </a:stretch>
          </a:blipFill>
        </p:grpSpPr>
        <p:sp>
          <p:nvSpPr>
            <p:cNvPr id="2" name="平行四边形 1"/>
            <p:cNvSpPr/>
            <p:nvPr/>
          </p:nvSpPr>
          <p:spPr>
            <a:xfrm>
              <a:off x="6165" y="1973"/>
              <a:ext cx="4338" cy="5277"/>
            </a:xfrm>
            <a:prstGeom prst="parallelogram">
              <a:avLst>
                <a:gd name="adj" fmla="val 61383"/>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Calibri" panose="020F0502020204030204" charset="0"/>
                <a:cs typeface="Calibri" panose="020F0502020204030204" charset="0"/>
              </a:endParaRPr>
            </a:p>
          </p:txBody>
        </p:sp>
        <p:sp>
          <p:nvSpPr>
            <p:cNvPr id="3" name="平行四边形 2"/>
            <p:cNvSpPr/>
            <p:nvPr/>
          </p:nvSpPr>
          <p:spPr>
            <a:xfrm>
              <a:off x="7638" y="1270"/>
              <a:ext cx="5177" cy="6682"/>
            </a:xfrm>
            <a:prstGeom prst="parallelogram">
              <a:avLst>
                <a:gd name="adj" fmla="val 6453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Calibri" panose="020F0502020204030204" charset="0"/>
                <a:cs typeface="Calibri" panose="020F0502020204030204" charset="0"/>
              </a:endParaRPr>
            </a:p>
          </p:txBody>
        </p:sp>
        <p:sp>
          <p:nvSpPr>
            <p:cNvPr id="5" name="平行四边形 4"/>
            <p:cNvSpPr/>
            <p:nvPr/>
          </p:nvSpPr>
          <p:spPr>
            <a:xfrm>
              <a:off x="8905" y="2676"/>
              <a:ext cx="5177" cy="6682"/>
            </a:xfrm>
            <a:prstGeom prst="parallelogram">
              <a:avLst>
                <a:gd name="adj" fmla="val 6453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Calibri" panose="020F0502020204030204" charset="0"/>
                <a:cs typeface="Calibri" panose="020F0502020204030204" charset="0"/>
              </a:endParaRPr>
            </a:p>
          </p:txBody>
        </p:sp>
        <p:sp>
          <p:nvSpPr>
            <p:cNvPr id="6" name="平行四边形 5"/>
            <p:cNvSpPr/>
            <p:nvPr/>
          </p:nvSpPr>
          <p:spPr>
            <a:xfrm>
              <a:off x="11216" y="1973"/>
              <a:ext cx="5177" cy="6682"/>
            </a:xfrm>
            <a:prstGeom prst="parallelogram">
              <a:avLst>
                <a:gd name="adj" fmla="val 6453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Calibri" panose="020F0502020204030204" charset="0"/>
                <a:cs typeface="Calibri" panose="020F0502020204030204" charset="0"/>
              </a:endParaRPr>
            </a:p>
          </p:txBody>
        </p:sp>
        <p:sp>
          <p:nvSpPr>
            <p:cNvPr id="7" name="平行四边形 6"/>
            <p:cNvSpPr/>
            <p:nvPr/>
          </p:nvSpPr>
          <p:spPr>
            <a:xfrm>
              <a:off x="13598" y="2487"/>
              <a:ext cx="4338" cy="5277"/>
            </a:xfrm>
            <a:prstGeom prst="parallelogram">
              <a:avLst>
                <a:gd name="adj" fmla="val 61383"/>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Calibri" panose="020F0502020204030204" charset="0"/>
                <a:cs typeface="Calibri" panose="020F0502020204030204" charset="0"/>
              </a:endParaRPr>
            </a:p>
          </p:txBody>
        </p:sp>
      </p:grpSp>
      <p:sp>
        <p:nvSpPr>
          <p:cNvPr id="37" name="文本框 22"/>
          <p:cNvSpPr txBox="1"/>
          <p:nvPr/>
        </p:nvSpPr>
        <p:spPr>
          <a:xfrm flipH="1">
            <a:off x="743585" y="2080260"/>
            <a:ext cx="3304540" cy="349250"/>
          </a:xfrm>
          <a:prstGeom prst="rect">
            <a:avLst/>
          </a:prstGeom>
          <a:noFill/>
          <a:ln w="9525">
            <a:noFill/>
            <a:miter/>
          </a:ln>
          <a:effectLst>
            <a:outerShdw sx="999" sy="999" algn="ctr" rotWithShape="0">
              <a:srgbClr val="000000"/>
            </a:outerShdw>
          </a:effectLst>
        </p:spPr>
        <p:txBody>
          <a:bodyPr wrap="square" anchor="t">
            <a:spAutoFit/>
          </a:bodyPr>
          <a:lstStyle/>
          <a:p>
            <a:pPr marL="285750" lvl="0" indent="-285750" algn="l">
              <a:lnSpc>
                <a:spcPct val="120000"/>
              </a:lnSpc>
              <a:buFont typeface="Arial" panose="020B0604020202020204" pitchFamily="34" charset="0"/>
              <a:buChar char="•"/>
            </a:pPr>
            <a:r>
              <a:rPr lang="vi-VN" altLang="zh-CN" sz="1400" dirty="0">
                <a:solidFill>
                  <a:schemeClr val="tx1">
                    <a:lumMod val="85000"/>
                    <a:lumOff val="15000"/>
                  </a:schemeClr>
                </a:solidFill>
                <a:latin typeface="Calibri" panose="020F0502020204030204" charset="0"/>
                <a:ea typeface="Calibri" panose="020F0502020204030204" charset="0"/>
                <a:cs typeface="Calibri" panose="020F0502020204030204" charset="0"/>
                <a:sym typeface="SimSun" panose="02010600030101010101" pitchFamily="2" charset="-122"/>
              </a:rPr>
              <a:t>Người quản lý biên bản: Scrum </a:t>
            </a:r>
            <a:r>
              <a:rPr lang="vi-VN" altLang="zh-CN" sz="1400" dirty="0">
                <a:solidFill>
                  <a:schemeClr val="tx1">
                    <a:lumMod val="85000"/>
                    <a:lumOff val="15000"/>
                  </a:schemeClr>
                </a:solidFill>
                <a:latin typeface="Calibri" panose="020F0502020204030204" charset="0"/>
                <a:ea typeface="Calibri" panose="020F0502020204030204" charset="0"/>
                <a:cs typeface="Calibri" panose="020F0502020204030204" charset="0"/>
                <a:sym typeface="SimSun" panose="02010600030101010101" pitchFamily="2" charset="-122"/>
              </a:rPr>
              <a:t>Master</a:t>
            </a:r>
            <a:endParaRPr lang="vi-VN" altLang="zh-CN" sz="1400" dirty="0">
              <a:solidFill>
                <a:schemeClr val="tx1">
                  <a:lumMod val="85000"/>
                  <a:lumOff val="15000"/>
                </a:schemeClr>
              </a:solidFill>
              <a:latin typeface="Calibri" panose="020F0502020204030204" charset="0"/>
              <a:ea typeface="Calibri" panose="020F0502020204030204" charset="0"/>
              <a:cs typeface="Calibri" panose="020F0502020204030204" charset="0"/>
              <a:sym typeface="SimSun" panose="02010600030101010101" pitchFamily="2" charset="-122"/>
            </a:endParaRPr>
          </a:p>
        </p:txBody>
      </p:sp>
      <p:sp>
        <p:nvSpPr>
          <p:cNvPr id="38" name="文本框 37"/>
          <p:cNvSpPr txBox="1"/>
          <p:nvPr/>
        </p:nvSpPr>
        <p:spPr>
          <a:xfrm>
            <a:off x="966470" y="1113790"/>
            <a:ext cx="3021965" cy="829945"/>
          </a:xfrm>
          <a:prstGeom prst="rect">
            <a:avLst/>
          </a:prstGeom>
          <a:noFill/>
        </p:spPr>
        <p:txBody>
          <a:bodyPr wrap="square" rtlCol="0" anchor="t">
            <a:spAutoFit/>
          </a:bodyPr>
          <a:lstStyle/>
          <a:p>
            <a:pPr algn="l"/>
            <a:r>
              <a:rPr lang="vi-VN" altLang="zh-CN" sz="2400" dirty="0">
                <a:solidFill>
                  <a:schemeClr val="tx1">
                    <a:lumMod val="85000"/>
                    <a:lumOff val="15000"/>
                  </a:schemeClr>
                </a:solidFill>
                <a:latin typeface="Calibri" panose="020F0502020204030204" charset="0"/>
                <a:ea typeface="Calibri" panose="020F0502020204030204" charset="0"/>
                <a:cs typeface="Calibri" panose="020F0502020204030204" charset="0"/>
                <a:sym typeface="SimSun" panose="02010600030101010101" pitchFamily="2" charset="-122"/>
              </a:rPr>
              <a:t>Tiêu chí đánh giá thành </a:t>
            </a:r>
            <a:r>
              <a:rPr lang="vi-VN" altLang="zh-CN" sz="2400" dirty="0">
                <a:solidFill>
                  <a:schemeClr val="tx1">
                    <a:lumMod val="85000"/>
                    <a:lumOff val="15000"/>
                  </a:schemeClr>
                </a:solidFill>
                <a:latin typeface="Calibri" panose="020F0502020204030204" charset="0"/>
                <a:ea typeface="Calibri" panose="020F0502020204030204" charset="0"/>
                <a:cs typeface="Calibri" panose="020F0502020204030204" charset="0"/>
                <a:sym typeface="SimSun" panose="02010600030101010101" pitchFamily="2" charset="-122"/>
              </a:rPr>
              <a:t>viên</a:t>
            </a:r>
            <a:endParaRPr lang="vi-VN" altLang="zh-CN" sz="2400" dirty="0">
              <a:solidFill>
                <a:schemeClr val="tx1">
                  <a:lumMod val="85000"/>
                  <a:lumOff val="15000"/>
                </a:schemeClr>
              </a:solidFill>
              <a:latin typeface="Calibri" panose="020F0502020204030204" charset="0"/>
              <a:ea typeface="Calibri" panose="020F0502020204030204" charset="0"/>
              <a:cs typeface="Calibri" panose="020F0502020204030204" charset="0"/>
              <a:sym typeface="SimSun" panose="02010600030101010101" pitchFamily="2" charset="-122"/>
            </a:endParaRPr>
          </a:p>
        </p:txBody>
      </p:sp>
      <p:sp>
        <p:nvSpPr>
          <p:cNvPr id="9" name="文本框 22"/>
          <p:cNvSpPr txBox="1"/>
          <p:nvPr/>
        </p:nvSpPr>
        <p:spPr>
          <a:xfrm flipH="1">
            <a:off x="825500" y="2566035"/>
            <a:ext cx="3304540" cy="866140"/>
          </a:xfrm>
          <a:prstGeom prst="rect">
            <a:avLst/>
          </a:prstGeom>
          <a:noFill/>
          <a:ln w="9525">
            <a:noFill/>
            <a:miter/>
          </a:ln>
          <a:effectLst>
            <a:outerShdw sx="999" sy="999" algn="ctr" rotWithShape="0">
              <a:srgbClr val="000000"/>
            </a:outerShdw>
          </a:effectLst>
        </p:spPr>
        <p:txBody>
          <a:bodyPr wrap="square" anchor="t">
            <a:spAutoFit/>
          </a:bodyPr>
          <a:lstStyle/>
          <a:p>
            <a:pPr marL="285750" lvl="0" indent="-285750" algn="l">
              <a:lnSpc>
                <a:spcPct val="120000"/>
              </a:lnSpc>
              <a:buFont typeface="Arial" panose="020B0604020202020204" pitchFamily="34" charset="0"/>
              <a:buChar char="•"/>
            </a:pPr>
            <a:r>
              <a:rPr lang="vi-VN" altLang="zh-CN" sz="1400" dirty="0">
                <a:solidFill>
                  <a:schemeClr val="tx1">
                    <a:lumMod val="85000"/>
                    <a:lumOff val="15000"/>
                  </a:schemeClr>
                </a:solidFill>
                <a:latin typeface="Calibri" panose="020F0502020204030204" charset="0"/>
                <a:ea typeface="Calibri" panose="020F0502020204030204" charset="0"/>
                <a:cs typeface="Calibri" panose="020F0502020204030204" charset="0"/>
                <a:sym typeface="SimSun" panose="02010600030101010101" pitchFamily="2" charset="-122"/>
              </a:rPr>
              <a:t>Thành viên sẽ được đánh giá dựa trên điểm tích cực được đánh giá qua mỗi cuộc </a:t>
            </a:r>
            <a:r>
              <a:rPr lang="vi-VN" altLang="zh-CN" sz="1400" dirty="0">
                <a:solidFill>
                  <a:schemeClr val="tx1">
                    <a:lumMod val="85000"/>
                    <a:lumOff val="15000"/>
                  </a:schemeClr>
                </a:solidFill>
                <a:latin typeface="Calibri" panose="020F0502020204030204" charset="0"/>
                <a:ea typeface="Calibri" panose="020F0502020204030204" charset="0"/>
                <a:cs typeface="Calibri" panose="020F0502020204030204" charset="0"/>
                <a:sym typeface="SimSun" panose="02010600030101010101" pitchFamily="2" charset="-122"/>
              </a:rPr>
              <a:t>họp</a:t>
            </a:r>
            <a:endParaRPr lang="vi-VN" altLang="zh-CN" sz="1400" dirty="0">
              <a:solidFill>
                <a:schemeClr val="tx1">
                  <a:lumMod val="85000"/>
                  <a:lumOff val="15000"/>
                </a:schemeClr>
              </a:solidFill>
              <a:latin typeface="Calibri" panose="020F0502020204030204" charset="0"/>
              <a:ea typeface="Calibri" panose="020F0502020204030204" charset="0"/>
              <a:cs typeface="Calibri" panose="020F0502020204030204" charset="0"/>
              <a:sym typeface="SimSun" panose="02010600030101010101" pitchFamily="2" charset="-122"/>
            </a:endParaRPr>
          </a:p>
        </p:txBody>
      </p:sp>
      <p:sp>
        <p:nvSpPr>
          <p:cNvPr id="10" name="文本框 22"/>
          <p:cNvSpPr txBox="1"/>
          <p:nvPr/>
        </p:nvSpPr>
        <p:spPr>
          <a:xfrm flipH="1">
            <a:off x="743585" y="3568700"/>
            <a:ext cx="3304540" cy="866140"/>
          </a:xfrm>
          <a:prstGeom prst="rect">
            <a:avLst/>
          </a:prstGeom>
          <a:noFill/>
          <a:ln w="9525">
            <a:noFill/>
            <a:miter/>
          </a:ln>
          <a:effectLst>
            <a:outerShdw sx="999" sy="999" algn="ctr" rotWithShape="0">
              <a:srgbClr val="000000"/>
            </a:outerShdw>
          </a:effectLst>
        </p:spPr>
        <p:txBody>
          <a:bodyPr wrap="square" anchor="t">
            <a:spAutoFit/>
          </a:bodyPr>
          <a:lstStyle/>
          <a:p>
            <a:pPr marL="285750" lvl="0" indent="-285750" algn="l">
              <a:lnSpc>
                <a:spcPct val="120000"/>
              </a:lnSpc>
              <a:buFont typeface="Arial" panose="020B0604020202020204" pitchFamily="34" charset="0"/>
              <a:buChar char="•"/>
            </a:pPr>
            <a:r>
              <a:rPr lang="vi-VN" altLang="zh-CN" sz="1400" dirty="0">
                <a:solidFill>
                  <a:schemeClr val="tx1">
                    <a:lumMod val="85000"/>
                    <a:lumOff val="15000"/>
                  </a:schemeClr>
                </a:solidFill>
                <a:latin typeface="Calibri" panose="020F0502020204030204" charset="0"/>
                <a:ea typeface="Calibri" panose="020F0502020204030204" charset="0"/>
                <a:cs typeface="Calibri" panose="020F0502020204030204" charset="0"/>
                <a:sym typeface="SimSun" panose="02010600030101010101" pitchFamily="2" charset="-122"/>
              </a:rPr>
              <a:t>Thành viên sẽ bị trừ điểm nếu vắng buổi họp, không nêu ý kiến hoặc không hoàn thành trách nhiệm được </a:t>
            </a:r>
            <a:r>
              <a:rPr lang="vi-VN" altLang="zh-CN" sz="1400" dirty="0">
                <a:solidFill>
                  <a:schemeClr val="tx1">
                    <a:lumMod val="85000"/>
                    <a:lumOff val="15000"/>
                  </a:schemeClr>
                </a:solidFill>
                <a:latin typeface="Calibri" panose="020F0502020204030204" charset="0"/>
                <a:ea typeface="Calibri" panose="020F0502020204030204" charset="0"/>
                <a:cs typeface="Calibri" panose="020F0502020204030204" charset="0"/>
                <a:sym typeface="SimSun" panose="02010600030101010101" pitchFamily="2" charset="-122"/>
              </a:rPr>
              <a:t>giao</a:t>
            </a:r>
            <a:endParaRPr lang="vi-VN" altLang="zh-CN" sz="1400" dirty="0">
              <a:solidFill>
                <a:schemeClr val="tx1">
                  <a:lumMod val="85000"/>
                  <a:lumOff val="15000"/>
                </a:schemeClr>
              </a:solidFill>
              <a:latin typeface="Calibri" panose="020F0502020204030204" charset="0"/>
              <a:ea typeface="Calibri" panose="020F0502020204030204" charset="0"/>
              <a:cs typeface="Calibri" panose="020F0502020204030204" charset="0"/>
              <a:sym typeface="SimSun" panose="02010600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med" p14:dur="750">
        <p:pull dir="u"/>
      </p:transition>
    </mc:Choice>
    <mc:Fallback>
      <p:transition spd="med">
        <p:pull dir="u"/>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文本框 22"/>
          <p:cNvSpPr txBox="1"/>
          <p:nvPr/>
        </p:nvSpPr>
        <p:spPr>
          <a:xfrm flipH="1">
            <a:off x="2389505" y="2506980"/>
            <a:ext cx="7922260" cy="1568450"/>
          </a:xfrm>
          <a:prstGeom prst="rect">
            <a:avLst/>
          </a:prstGeom>
          <a:noFill/>
          <a:ln w="9525">
            <a:noFill/>
            <a:miter/>
          </a:ln>
          <a:effectLst>
            <a:outerShdw sx="999" sy="999" algn="ctr" rotWithShape="0">
              <a:srgbClr val="000000"/>
            </a:outerShdw>
          </a:effectLst>
        </p:spPr>
        <p:txBody>
          <a:bodyPr wrap="square" anchor="t">
            <a:spAutoFit/>
          </a:bodyPr>
          <a:lstStyle/>
          <a:p>
            <a:pPr lvl="0" indent="0" algn="l">
              <a:lnSpc>
                <a:spcPct val="120000"/>
              </a:lnSpc>
              <a:buFont typeface="Arial" panose="020B0604020202020204" pitchFamily="34" charset="0"/>
              <a:buNone/>
            </a:pPr>
            <a:r>
              <a:rPr lang="vi-VN" altLang="zh-CN" sz="2000" dirty="0">
                <a:solidFill>
                  <a:schemeClr val="tx1">
                    <a:lumMod val="85000"/>
                    <a:lumOff val="15000"/>
                  </a:schemeClr>
                </a:solidFill>
                <a:latin typeface="Calibri" panose="020F0502020204030204" charset="0"/>
                <a:ea typeface="Calibri" panose="020F0502020204030204" charset="0"/>
                <a:cs typeface="Calibri" panose="020F0502020204030204" charset="0"/>
                <a:sym typeface="SimSun" panose="02010600030101010101" pitchFamily="2" charset="-122"/>
              </a:rPr>
              <a:t>Lý do nghỉ đi học		</a:t>
            </a:r>
            <a:endParaRPr lang="vi-VN" altLang="zh-CN" sz="2000" dirty="0">
              <a:solidFill>
                <a:schemeClr val="tx1">
                  <a:lumMod val="85000"/>
                  <a:lumOff val="15000"/>
                </a:schemeClr>
              </a:solidFill>
              <a:latin typeface="Calibri" panose="020F0502020204030204" charset="0"/>
              <a:ea typeface="Calibri" panose="020F0502020204030204" charset="0"/>
              <a:cs typeface="Calibri" panose="020F0502020204030204" charset="0"/>
              <a:sym typeface="SimSun" panose="02010600030101010101" pitchFamily="2" charset="-122"/>
            </a:endParaRPr>
          </a:p>
          <a:p>
            <a:pPr marL="342900" lvl="0" indent="-342900" algn="l">
              <a:lnSpc>
                <a:spcPct val="120000"/>
              </a:lnSpc>
              <a:buFont typeface="Arial" panose="020B0604020202020204" pitchFamily="34" charset="0"/>
              <a:buChar char="•"/>
            </a:pPr>
            <a:r>
              <a:rPr lang="vi-VN" altLang="zh-CN" sz="2000" dirty="0">
                <a:solidFill>
                  <a:schemeClr val="tx1">
                    <a:lumMod val="85000"/>
                    <a:lumOff val="15000"/>
                  </a:schemeClr>
                </a:solidFill>
                <a:latin typeface="Calibri" panose="020F0502020204030204" charset="0"/>
                <a:ea typeface="Calibri" panose="020F0502020204030204" charset="0"/>
                <a:cs typeface="Calibri" panose="020F0502020204030204" charset="0"/>
                <a:sym typeface="SimSun" panose="02010600030101010101" pitchFamily="2" charset="-122"/>
              </a:rPr>
              <a:t>Chính đáng						-0.5</a:t>
            </a:r>
            <a:endParaRPr lang="vi-VN" altLang="zh-CN" sz="2000" dirty="0">
              <a:solidFill>
                <a:schemeClr val="tx1">
                  <a:lumMod val="85000"/>
                  <a:lumOff val="15000"/>
                </a:schemeClr>
              </a:solidFill>
              <a:latin typeface="Calibri" panose="020F0502020204030204" charset="0"/>
              <a:ea typeface="Calibri" panose="020F0502020204030204" charset="0"/>
              <a:cs typeface="Calibri" panose="020F0502020204030204" charset="0"/>
              <a:sym typeface="SimSun" panose="02010600030101010101" pitchFamily="2" charset="-122"/>
            </a:endParaRPr>
          </a:p>
          <a:p>
            <a:pPr marL="342900" lvl="0" indent="-342900" algn="l">
              <a:lnSpc>
                <a:spcPct val="120000"/>
              </a:lnSpc>
              <a:buFont typeface="Arial" panose="020B0604020202020204" pitchFamily="34" charset="0"/>
              <a:buChar char="•"/>
            </a:pPr>
            <a:r>
              <a:rPr lang="vi-VN" altLang="zh-CN" sz="2000" dirty="0">
                <a:solidFill>
                  <a:schemeClr val="tx1">
                    <a:lumMod val="85000"/>
                    <a:lumOff val="15000"/>
                  </a:schemeClr>
                </a:solidFill>
                <a:latin typeface="Calibri" panose="020F0502020204030204" charset="0"/>
                <a:ea typeface="Calibri" panose="020F0502020204030204" charset="0"/>
                <a:cs typeface="Calibri" panose="020F0502020204030204" charset="0"/>
                <a:sym typeface="SimSun" panose="02010600030101010101" pitchFamily="2" charset="-122"/>
              </a:rPr>
              <a:t>Không chính đáng(cùng 1 lý do mà liên tục dung)		-1</a:t>
            </a:r>
            <a:endParaRPr lang="vi-VN" altLang="zh-CN" sz="2000" dirty="0">
              <a:solidFill>
                <a:schemeClr val="tx1">
                  <a:lumMod val="85000"/>
                  <a:lumOff val="15000"/>
                </a:schemeClr>
              </a:solidFill>
              <a:latin typeface="Calibri" panose="020F0502020204030204" charset="0"/>
              <a:ea typeface="Calibri" panose="020F0502020204030204" charset="0"/>
              <a:cs typeface="Calibri" panose="020F0502020204030204" charset="0"/>
              <a:sym typeface="SimSun" panose="02010600030101010101" pitchFamily="2" charset="-122"/>
            </a:endParaRPr>
          </a:p>
          <a:p>
            <a:pPr marL="342900" lvl="0" indent="-342900" algn="l">
              <a:lnSpc>
                <a:spcPct val="120000"/>
              </a:lnSpc>
              <a:buFont typeface="Arial" panose="020B0604020202020204" pitchFamily="34" charset="0"/>
              <a:buChar char="•"/>
            </a:pPr>
            <a:r>
              <a:rPr lang="vi-VN" altLang="zh-CN" sz="2000" dirty="0">
                <a:solidFill>
                  <a:schemeClr val="tx1">
                    <a:lumMod val="85000"/>
                    <a:lumOff val="15000"/>
                  </a:schemeClr>
                </a:solidFill>
                <a:latin typeface="Calibri" panose="020F0502020204030204" charset="0"/>
                <a:ea typeface="Calibri" panose="020F0502020204030204" charset="0"/>
                <a:cs typeface="Calibri" panose="020F0502020204030204" charset="0"/>
                <a:sym typeface="SimSun" panose="02010600030101010101" pitchFamily="2" charset="-122"/>
              </a:rPr>
              <a:t>Không phép						-2</a:t>
            </a:r>
            <a:endParaRPr lang="vi-VN" altLang="zh-CN" sz="2000" dirty="0">
              <a:solidFill>
                <a:schemeClr val="tx1">
                  <a:lumMod val="85000"/>
                  <a:lumOff val="15000"/>
                </a:schemeClr>
              </a:solidFill>
              <a:latin typeface="Calibri" panose="020F0502020204030204" charset="0"/>
              <a:ea typeface="Calibri" panose="020F0502020204030204" charset="0"/>
              <a:cs typeface="Calibri" panose="020F0502020204030204" charset="0"/>
              <a:sym typeface="SimSun" panose="02010600030101010101" pitchFamily="2" charset="-122"/>
            </a:endParaRPr>
          </a:p>
        </p:txBody>
      </p:sp>
      <p:sp>
        <p:nvSpPr>
          <p:cNvPr id="38" name="文本框 37"/>
          <p:cNvSpPr txBox="1"/>
          <p:nvPr/>
        </p:nvSpPr>
        <p:spPr>
          <a:xfrm>
            <a:off x="3938270" y="1250315"/>
            <a:ext cx="3021965" cy="1076325"/>
          </a:xfrm>
          <a:prstGeom prst="rect">
            <a:avLst/>
          </a:prstGeom>
          <a:noFill/>
        </p:spPr>
        <p:txBody>
          <a:bodyPr wrap="square" rtlCol="0" anchor="t">
            <a:spAutoFit/>
          </a:bodyPr>
          <a:lstStyle/>
          <a:p>
            <a:pPr algn="l"/>
            <a:r>
              <a:rPr lang="vi-VN" altLang="zh-CN" sz="3200" b="1" dirty="0">
                <a:solidFill>
                  <a:schemeClr val="tx1">
                    <a:lumMod val="85000"/>
                    <a:lumOff val="15000"/>
                  </a:schemeClr>
                </a:solidFill>
                <a:latin typeface="Calibri" panose="020F0502020204030204" charset="0"/>
                <a:ea typeface="Calibri" panose="020F0502020204030204" charset="0"/>
                <a:cs typeface="Calibri" panose="020F0502020204030204" charset="0"/>
                <a:sym typeface="SimSun" panose="02010600030101010101" pitchFamily="2" charset="-122"/>
              </a:rPr>
              <a:t>Tiêu chí đánh giá thành viên</a:t>
            </a:r>
            <a:endParaRPr lang="vi-VN" altLang="zh-CN" sz="3200" b="1" dirty="0">
              <a:solidFill>
                <a:schemeClr val="tx1">
                  <a:lumMod val="85000"/>
                  <a:lumOff val="15000"/>
                </a:schemeClr>
              </a:solidFill>
              <a:latin typeface="Calibri" panose="020F0502020204030204" charset="0"/>
              <a:ea typeface="Calibri" panose="020F0502020204030204" charset="0"/>
              <a:cs typeface="Calibri" panose="020F0502020204030204" charset="0"/>
              <a:sym typeface="SimSun" panose="02010600030101010101" pitchFamily="2"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文本框 22"/>
          <p:cNvSpPr txBox="1"/>
          <p:nvPr/>
        </p:nvSpPr>
        <p:spPr>
          <a:xfrm flipH="1">
            <a:off x="2389505" y="2506980"/>
            <a:ext cx="7922260" cy="1568450"/>
          </a:xfrm>
          <a:prstGeom prst="rect">
            <a:avLst/>
          </a:prstGeom>
          <a:noFill/>
          <a:ln w="9525">
            <a:noFill/>
            <a:miter/>
          </a:ln>
          <a:effectLst>
            <a:outerShdw sx="999" sy="999" algn="ctr" rotWithShape="0">
              <a:srgbClr val="000000"/>
            </a:outerShdw>
          </a:effectLst>
        </p:spPr>
        <p:txBody>
          <a:bodyPr wrap="square" anchor="t">
            <a:spAutoFit/>
          </a:bodyPr>
          <a:lstStyle/>
          <a:p>
            <a:pPr lvl="0" indent="0" algn="l">
              <a:lnSpc>
                <a:spcPct val="120000"/>
              </a:lnSpc>
              <a:buFont typeface="Arial" panose="020B0604020202020204" pitchFamily="34" charset="0"/>
              <a:buNone/>
            </a:pPr>
            <a:r>
              <a:rPr lang="vi-VN" altLang="zh-CN" sz="2000" dirty="0">
                <a:solidFill>
                  <a:schemeClr val="tx1">
                    <a:lumMod val="85000"/>
                    <a:lumOff val="15000"/>
                  </a:schemeClr>
                </a:solidFill>
                <a:latin typeface="Calibri" panose="020F0502020204030204" charset="0"/>
                <a:ea typeface="Calibri" panose="020F0502020204030204" charset="0"/>
                <a:cs typeface="Calibri" panose="020F0502020204030204" charset="0"/>
                <a:sym typeface="SimSun" panose="02010600030101010101" pitchFamily="2" charset="-122"/>
              </a:rPr>
              <a:t>Lý do nghỉ đi họp		</a:t>
            </a:r>
            <a:endParaRPr lang="vi-VN" altLang="zh-CN" sz="2000" dirty="0">
              <a:solidFill>
                <a:schemeClr val="tx1">
                  <a:lumMod val="85000"/>
                  <a:lumOff val="15000"/>
                </a:schemeClr>
              </a:solidFill>
              <a:latin typeface="Calibri" panose="020F0502020204030204" charset="0"/>
              <a:ea typeface="Calibri" panose="020F0502020204030204" charset="0"/>
              <a:cs typeface="Calibri" panose="020F0502020204030204" charset="0"/>
              <a:sym typeface="SimSun" panose="02010600030101010101" pitchFamily="2" charset="-122"/>
            </a:endParaRPr>
          </a:p>
          <a:p>
            <a:pPr marL="342900" lvl="0" indent="-342900" algn="l">
              <a:lnSpc>
                <a:spcPct val="120000"/>
              </a:lnSpc>
              <a:buFont typeface="Arial" panose="020B0604020202020204" pitchFamily="34" charset="0"/>
              <a:buChar char="•"/>
            </a:pPr>
            <a:r>
              <a:rPr lang="vi-VN" altLang="zh-CN" sz="2000" dirty="0">
                <a:solidFill>
                  <a:schemeClr val="tx1">
                    <a:lumMod val="85000"/>
                    <a:lumOff val="15000"/>
                  </a:schemeClr>
                </a:solidFill>
                <a:latin typeface="Calibri" panose="020F0502020204030204" charset="0"/>
                <a:ea typeface="Calibri" panose="020F0502020204030204" charset="0"/>
                <a:cs typeface="Calibri" panose="020F0502020204030204" charset="0"/>
                <a:sym typeface="SimSun" panose="02010600030101010101" pitchFamily="2" charset="-122"/>
              </a:rPr>
              <a:t>Chính đáng						0</a:t>
            </a:r>
            <a:endParaRPr lang="vi-VN" altLang="zh-CN" sz="2000" dirty="0">
              <a:solidFill>
                <a:schemeClr val="tx1">
                  <a:lumMod val="85000"/>
                  <a:lumOff val="15000"/>
                </a:schemeClr>
              </a:solidFill>
              <a:latin typeface="Calibri" panose="020F0502020204030204" charset="0"/>
              <a:ea typeface="Calibri" panose="020F0502020204030204" charset="0"/>
              <a:cs typeface="Calibri" panose="020F0502020204030204" charset="0"/>
              <a:sym typeface="SimSun" panose="02010600030101010101" pitchFamily="2" charset="-122"/>
            </a:endParaRPr>
          </a:p>
          <a:p>
            <a:pPr marL="342900" lvl="0" indent="-342900" algn="l">
              <a:lnSpc>
                <a:spcPct val="120000"/>
              </a:lnSpc>
              <a:buFont typeface="Arial" panose="020B0604020202020204" pitchFamily="34" charset="0"/>
              <a:buChar char="•"/>
            </a:pPr>
            <a:r>
              <a:rPr lang="vi-VN" altLang="zh-CN" sz="2000" dirty="0">
                <a:solidFill>
                  <a:schemeClr val="tx1">
                    <a:lumMod val="85000"/>
                    <a:lumOff val="15000"/>
                  </a:schemeClr>
                </a:solidFill>
                <a:latin typeface="Calibri" panose="020F0502020204030204" charset="0"/>
                <a:ea typeface="Calibri" panose="020F0502020204030204" charset="0"/>
                <a:cs typeface="Calibri" panose="020F0502020204030204" charset="0"/>
                <a:sym typeface="SimSun" panose="02010600030101010101" pitchFamily="2" charset="-122"/>
              </a:rPr>
              <a:t>K</a:t>
            </a:r>
            <a:r>
              <a:rPr lang="vi-VN" altLang="zh-CN" sz="2000" dirty="0">
                <a:solidFill>
                  <a:schemeClr val="tx1">
                    <a:lumMod val="85000"/>
                    <a:lumOff val="15000"/>
                  </a:schemeClr>
                </a:solidFill>
                <a:latin typeface="Calibri" panose="020F0502020204030204" charset="0"/>
                <a:ea typeface="Calibri" panose="020F0502020204030204" charset="0"/>
                <a:cs typeface="Calibri" panose="020F0502020204030204" charset="0"/>
                <a:sym typeface="SimSun" panose="02010600030101010101" pitchFamily="2" charset="-122"/>
              </a:rPr>
              <a:t>hông chính đáng(cùng 1 lý do mà liên tục dùng)		-1</a:t>
            </a:r>
            <a:endParaRPr lang="vi-VN" altLang="zh-CN" sz="2000" dirty="0">
              <a:solidFill>
                <a:schemeClr val="tx1">
                  <a:lumMod val="85000"/>
                  <a:lumOff val="15000"/>
                </a:schemeClr>
              </a:solidFill>
              <a:latin typeface="Calibri" panose="020F0502020204030204" charset="0"/>
              <a:ea typeface="Calibri" panose="020F0502020204030204" charset="0"/>
              <a:cs typeface="Calibri" panose="020F0502020204030204" charset="0"/>
              <a:sym typeface="SimSun" panose="02010600030101010101" pitchFamily="2" charset="-122"/>
            </a:endParaRPr>
          </a:p>
          <a:p>
            <a:pPr marL="342900" lvl="0" indent="-342900" algn="l">
              <a:lnSpc>
                <a:spcPct val="120000"/>
              </a:lnSpc>
              <a:buFont typeface="Arial" panose="020B0604020202020204" pitchFamily="34" charset="0"/>
              <a:buChar char="•"/>
            </a:pPr>
            <a:r>
              <a:rPr lang="vi-VN" altLang="zh-CN" sz="2000" dirty="0">
                <a:solidFill>
                  <a:schemeClr val="tx1">
                    <a:lumMod val="85000"/>
                    <a:lumOff val="15000"/>
                  </a:schemeClr>
                </a:solidFill>
                <a:latin typeface="Calibri" panose="020F0502020204030204" charset="0"/>
                <a:ea typeface="Calibri" panose="020F0502020204030204" charset="0"/>
                <a:cs typeface="Calibri" panose="020F0502020204030204" charset="0"/>
                <a:sym typeface="SimSun" panose="02010600030101010101" pitchFamily="2" charset="-122"/>
              </a:rPr>
              <a:t>Không phép						-2</a:t>
            </a:r>
            <a:endParaRPr lang="vi-VN" altLang="zh-CN" sz="2000" dirty="0">
              <a:solidFill>
                <a:schemeClr val="tx1">
                  <a:lumMod val="85000"/>
                  <a:lumOff val="15000"/>
                </a:schemeClr>
              </a:solidFill>
              <a:latin typeface="Calibri" panose="020F0502020204030204" charset="0"/>
              <a:ea typeface="Calibri" panose="020F0502020204030204" charset="0"/>
              <a:cs typeface="Calibri" panose="020F0502020204030204" charset="0"/>
              <a:sym typeface="SimSun" panose="02010600030101010101" pitchFamily="2" charset="-122"/>
            </a:endParaRPr>
          </a:p>
        </p:txBody>
      </p:sp>
      <p:sp>
        <p:nvSpPr>
          <p:cNvPr id="38" name="文本框 37"/>
          <p:cNvSpPr txBox="1"/>
          <p:nvPr/>
        </p:nvSpPr>
        <p:spPr>
          <a:xfrm>
            <a:off x="3938270" y="1250315"/>
            <a:ext cx="3021965" cy="1076325"/>
          </a:xfrm>
          <a:prstGeom prst="rect">
            <a:avLst/>
          </a:prstGeom>
          <a:noFill/>
        </p:spPr>
        <p:txBody>
          <a:bodyPr wrap="square" rtlCol="0" anchor="t">
            <a:spAutoFit/>
          </a:bodyPr>
          <a:lstStyle/>
          <a:p>
            <a:pPr algn="l"/>
            <a:r>
              <a:rPr lang="vi-VN" altLang="zh-CN" sz="3200" b="1" dirty="0">
                <a:solidFill>
                  <a:schemeClr val="tx1">
                    <a:lumMod val="85000"/>
                    <a:lumOff val="15000"/>
                  </a:schemeClr>
                </a:solidFill>
                <a:latin typeface="Calibri" panose="020F0502020204030204" charset="0"/>
                <a:ea typeface="Calibri" panose="020F0502020204030204" charset="0"/>
                <a:cs typeface="Calibri" panose="020F0502020204030204" charset="0"/>
                <a:sym typeface="SimSun" panose="02010600030101010101" pitchFamily="2" charset="-122"/>
              </a:rPr>
              <a:t>Tiêu chí đánh giá thành viên</a:t>
            </a:r>
            <a:endParaRPr lang="vi-VN" altLang="zh-CN" sz="3200" b="1" dirty="0">
              <a:solidFill>
                <a:schemeClr val="tx1">
                  <a:lumMod val="85000"/>
                  <a:lumOff val="15000"/>
                </a:schemeClr>
              </a:solidFill>
              <a:latin typeface="Calibri" panose="020F0502020204030204" charset="0"/>
              <a:ea typeface="Calibri" panose="020F0502020204030204" charset="0"/>
              <a:cs typeface="Calibri" panose="020F0502020204030204" charset="0"/>
              <a:sym typeface="SimSun" panose="02010600030101010101" pitchFamily="2"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文本框 22"/>
          <p:cNvSpPr txBox="1"/>
          <p:nvPr/>
        </p:nvSpPr>
        <p:spPr>
          <a:xfrm flipH="1">
            <a:off x="2389505" y="2506980"/>
            <a:ext cx="7922260" cy="1568450"/>
          </a:xfrm>
          <a:prstGeom prst="rect">
            <a:avLst/>
          </a:prstGeom>
          <a:noFill/>
          <a:ln w="9525">
            <a:noFill/>
            <a:miter/>
          </a:ln>
          <a:effectLst>
            <a:outerShdw sx="999" sy="999" algn="ctr" rotWithShape="0">
              <a:srgbClr val="000000"/>
            </a:outerShdw>
          </a:effectLst>
        </p:spPr>
        <p:txBody>
          <a:bodyPr wrap="square" anchor="t">
            <a:spAutoFit/>
          </a:bodyPr>
          <a:lstStyle/>
          <a:p>
            <a:pPr lvl="0" indent="0" algn="l">
              <a:lnSpc>
                <a:spcPct val="120000"/>
              </a:lnSpc>
              <a:buFont typeface="Arial" panose="020B0604020202020204" pitchFamily="34" charset="0"/>
              <a:buNone/>
            </a:pPr>
            <a:r>
              <a:rPr lang="vi-VN" altLang="zh-CN" sz="2000" dirty="0">
                <a:solidFill>
                  <a:schemeClr val="tx1">
                    <a:lumMod val="85000"/>
                    <a:lumOff val="15000"/>
                  </a:schemeClr>
                </a:solidFill>
                <a:latin typeface="Calibri" panose="020F0502020204030204" charset="0"/>
                <a:ea typeface="Calibri" panose="020F0502020204030204" charset="0"/>
                <a:cs typeface="Calibri" panose="020F0502020204030204" charset="0"/>
                <a:sym typeface="SimSun" panose="02010600030101010101" pitchFamily="2" charset="-122"/>
              </a:rPr>
              <a:t>Lý do nghỉ đi họp		</a:t>
            </a:r>
            <a:endParaRPr lang="vi-VN" altLang="zh-CN" sz="2000" dirty="0">
              <a:solidFill>
                <a:schemeClr val="tx1">
                  <a:lumMod val="85000"/>
                  <a:lumOff val="15000"/>
                </a:schemeClr>
              </a:solidFill>
              <a:latin typeface="Calibri" panose="020F0502020204030204" charset="0"/>
              <a:ea typeface="Calibri" panose="020F0502020204030204" charset="0"/>
              <a:cs typeface="Calibri" panose="020F0502020204030204" charset="0"/>
              <a:sym typeface="SimSun" panose="02010600030101010101" pitchFamily="2" charset="-122"/>
            </a:endParaRPr>
          </a:p>
          <a:p>
            <a:pPr marL="342900" lvl="0" indent="-342900" algn="l">
              <a:lnSpc>
                <a:spcPct val="120000"/>
              </a:lnSpc>
              <a:buFont typeface="Arial" panose="020B0604020202020204" pitchFamily="34" charset="0"/>
              <a:buChar char="•"/>
            </a:pPr>
            <a:r>
              <a:rPr lang="vi-VN" altLang="zh-CN" sz="2000" dirty="0">
                <a:solidFill>
                  <a:schemeClr val="tx1">
                    <a:lumMod val="85000"/>
                    <a:lumOff val="15000"/>
                  </a:schemeClr>
                </a:solidFill>
                <a:latin typeface="Calibri" panose="020F0502020204030204" charset="0"/>
                <a:ea typeface="Calibri" panose="020F0502020204030204" charset="0"/>
                <a:cs typeface="Calibri" panose="020F0502020204030204" charset="0"/>
                <a:sym typeface="SimSun" panose="02010600030101010101" pitchFamily="2" charset="-122"/>
              </a:rPr>
              <a:t>Chính đáng						0</a:t>
            </a:r>
            <a:endParaRPr lang="vi-VN" altLang="zh-CN" sz="2000" dirty="0">
              <a:solidFill>
                <a:schemeClr val="tx1">
                  <a:lumMod val="85000"/>
                  <a:lumOff val="15000"/>
                </a:schemeClr>
              </a:solidFill>
              <a:latin typeface="Calibri" panose="020F0502020204030204" charset="0"/>
              <a:ea typeface="Calibri" panose="020F0502020204030204" charset="0"/>
              <a:cs typeface="Calibri" panose="020F0502020204030204" charset="0"/>
              <a:sym typeface="SimSun" panose="02010600030101010101" pitchFamily="2" charset="-122"/>
            </a:endParaRPr>
          </a:p>
          <a:p>
            <a:pPr marL="342900" lvl="0" indent="-342900" algn="l">
              <a:lnSpc>
                <a:spcPct val="120000"/>
              </a:lnSpc>
              <a:buFont typeface="Arial" panose="020B0604020202020204" pitchFamily="34" charset="0"/>
              <a:buChar char="•"/>
            </a:pPr>
            <a:r>
              <a:rPr lang="vi-VN" altLang="zh-CN" sz="2000" dirty="0">
                <a:solidFill>
                  <a:schemeClr val="tx1">
                    <a:lumMod val="85000"/>
                    <a:lumOff val="15000"/>
                  </a:schemeClr>
                </a:solidFill>
                <a:latin typeface="Calibri" panose="020F0502020204030204" charset="0"/>
                <a:ea typeface="Calibri" panose="020F0502020204030204" charset="0"/>
                <a:cs typeface="Calibri" panose="020F0502020204030204" charset="0"/>
                <a:sym typeface="SimSun" panose="02010600030101010101" pitchFamily="2" charset="-122"/>
              </a:rPr>
              <a:t>K</a:t>
            </a:r>
            <a:r>
              <a:rPr lang="vi-VN" altLang="zh-CN" sz="2000" dirty="0">
                <a:solidFill>
                  <a:schemeClr val="tx1">
                    <a:lumMod val="85000"/>
                    <a:lumOff val="15000"/>
                  </a:schemeClr>
                </a:solidFill>
                <a:latin typeface="Calibri" panose="020F0502020204030204" charset="0"/>
                <a:ea typeface="Calibri" panose="020F0502020204030204" charset="0"/>
                <a:cs typeface="Calibri" panose="020F0502020204030204" charset="0"/>
                <a:sym typeface="SimSun" panose="02010600030101010101" pitchFamily="2" charset="-122"/>
              </a:rPr>
              <a:t>hông chính đáng(cùng 1 lý do mà liên tục dùng)		-1</a:t>
            </a:r>
            <a:endParaRPr lang="vi-VN" altLang="zh-CN" sz="2000" dirty="0">
              <a:solidFill>
                <a:schemeClr val="tx1">
                  <a:lumMod val="85000"/>
                  <a:lumOff val="15000"/>
                </a:schemeClr>
              </a:solidFill>
              <a:latin typeface="Calibri" panose="020F0502020204030204" charset="0"/>
              <a:ea typeface="Calibri" panose="020F0502020204030204" charset="0"/>
              <a:cs typeface="Calibri" panose="020F0502020204030204" charset="0"/>
              <a:sym typeface="SimSun" panose="02010600030101010101" pitchFamily="2" charset="-122"/>
            </a:endParaRPr>
          </a:p>
          <a:p>
            <a:pPr marL="342900" lvl="0" indent="-342900" algn="l">
              <a:lnSpc>
                <a:spcPct val="120000"/>
              </a:lnSpc>
              <a:buFont typeface="Arial" panose="020B0604020202020204" pitchFamily="34" charset="0"/>
              <a:buChar char="•"/>
            </a:pPr>
            <a:r>
              <a:rPr lang="vi-VN" altLang="zh-CN" sz="2000" dirty="0">
                <a:solidFill>
                  <a:schemeClr val="tx1">
                    <a:lumMod val="85000"/>
                    <a:lumOff val="15000"/>
                  </a:schemeClr>
                </a:solidFill>
                <a:latin typeface="Calibri" panose="020F0502020204030204" charset="0"/>
                <a:ea typeface="Calibri" panose="020F0502020204030204" charset="0"/>
                <a:cs typeface="Calibri" panose="020F0502020204030204" charset="0"/>
                <a:sym typeface="SimSun" panose="02010600030101010101" pitchFamily="2" charset="-122"/>
              </a:rPr>
              <a:t>Không phép						-2</a:t>
            </a:r>
            <a:endParaRPr lang="vi-VN" altLang="zh-CN" sz="2000" dirty="0">
              <a:solidFill>
                <a:schemeClr val="tx1">
                  <a:lumMod val="85000"/>
                  <a:lumOff val="15000"/>
                </a:schemeClr>
              </a:solidFill>
              <a:latin typeface="Calibri" panose="020F0502020204030204" charset="0"/>
              <a:ea typeface="Calibri" panose="020F0502020204030204" charset="0"/>
              <a:cs typeface="Calibri" panose="020F0502020204030204" charset="0"/>
              <a:sym typeface="SimSun" panose="02010600030101010101" pitchFamily="2" charset="-122"/>
            </a:endParaRPr>
          </a:p>
        </p:txBody>
      </p:sp>
      <p:sp>
        <p:nvSpPr>
          <p:cNvPr id="38" name="文本框 37"/>
          <p:cNvSpPr txBox="1"/>
          <p:nvPr/>
        </p:nvSpPr>
        <p:spPr>
          <a:xfrm>
            <a:off x="3938270" y="1250315"/>
            <a:ext cx="3021965" cy="1076325"/>
          </a:xfrm>
          <a:prstGeom prst="rect">
            <a:avLst/>
          </a:prstGeom>
          <a:noFill/>
        </p:spPr>
        <p:txBody>
          <a:bodyPr wrap="square" rtlCol="0" anchor="t">
            <a:spAutoFit/>
          </a:bodyPr>
          <a:lstStyle/>
          <a:p>
            <a:pPr algn="l"/>
            <a:r>
              <a:rPr lang="vi-VN" altLang="zh-CN" sz="3200" b="1" dirty="0">
                <a:solidFill>
                  <a:schemeClr val="tx1">
                    <a:lumMod val="85000"/>
                    <a:lumOff val="15000"/>
                  </a:schemeClr>
                </a:solidFill>
                <a:latin typeface="Calibri" panose="020F0502020204030204" charset="0"/>
                <a:ea typeface="Calibri" panose="020F0502020204030204" charset="0"/>
                <a:cs typeface="Calibri" panose="020F0502020204030204" charset="0"/>
                <a:sym typeface="SimSun" panose="02010600030101010101" pitchFamily="2" charset="-122"/>
              </a:rPr>
              <a:t>Tiêu chí đánh giá thành viên</a:t>
            </a:r>
            <a:endParaRPr lang="vi-VN" altLang="zh-CN" sz="3200" b="1" dirty="0">
              <a:solidFill>
                <a:schemeClr val="tx1">
                  <a:lumMod val="85000"/>
                  <a:lumOff val="15000"/>
                </a:schemeClr>
              </a:solidFill>
              <a:latin typeface="Calibri" panose="020F0502020204030204" charset="0"/>
              <a:ea typeface="Calibri" panose="020F0502020204030204" charset="0"/>
              <a:cs typeface="Calibri" panose="020F0502020204030204" charset="0"/>
              <a:sym typeface="SimSun" panose="02010600030101010101" pitchFamily="2"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文本框 22"/>
          <p:cNvSpPr txBox="1"/>
          <p:nvPr/>
        </p:nvSpPr>
        <p:spPr>
          <a:xfrm flipH="1">
            <a:off x="2389505" y="2506980"/>
            <a:ext cx="7922260" cy="1938020"/>
          </a:xfrm>
          <a:prstGeom prst="rect">
            <a:avLst/>
          </a:prstGeom>
          <a:noFill/>
          <a:ln w="9525">
            <a:noFill/>
            <a:miter/>
          </a:ln>
          <a:effectLst>
            <a:outerShdw sx="999" sy="999" algn="ctr" rotWithShape="0">
              <a:srgbClr val="000000"/>
            </a:outerShdw>
          </a:effectLst>
        </p:spPr>
        <p:txBody>
          <a:bodyPr wrap="square" anchor="t">
            <a:spAutoFit/>
          </a:bodyPr>
          <a:lstStyle/>
          <a:p>
            <a:pPr lvl="0" indent="0" algn="l">
              <a:lnSpc>
                <a:spcPct val="120000"/>
              </a:lnSpc>
              <a:buFont typeface="Arial" panose="020B0604020202020204" pitchFamily="34" charset="0"/>
              <a:buNone/>
            </a:pPr>
            <a:r>
              <a:rPr lang="vi-VN" altLang="zh-CN" sz="2000" dirty="0">
                <a:solidFill>
                  <a:schemeClr val="tx1">
                    <a:lumMod val="85000"/>
                    <a:lumOff val="15000"/>
                  </a:schemeClr>
                </a:solidFill>
                <a:latin typeface="Calibri" panose="020F0502020204030204" charset="0"/>
                <a:ea typeface="Calibri" panose="020F0502020204030204" charset="0"/>
                <a:cs typeface="Calibri" panose="020F0502020204030204" charset="0"/>
                <a:sym typeface="SimSun" panose="02010600030101010101" pitchFamily="2" charset="-122"/>
              </a:rPr>
              <a:t>Đóng góp ý kiến (nhóm đánh giá)		</a:t>
            </a:r>
            <a:endParaRPr lang="vi-VN" altLang="zh-CN" sz="2000" dirty="0">
              <a:solidFill>
                <a:schemeClr val="tx1">
                  <a:lumMod val="85000"/>
                  <a:lumOff val="15000"/>
                </a:schemeClr>
              </a:solidFill>
              <a:latin typeface="Calibri" panose="020F0502020204030204" charset="0"/>
              <a:ea typeface="Calibri" panose="020F0502020204030204" charset="0"/>
              <a:cs typeface="Calibri" panose="020F0502020204030204" charset="0"/>
              <a:sym typeface="SimSun" panose="02010600030101010101" pitchFamily="2" charset="-122"/>
            </a:endParaRPr>
          </a:p>
          <a:p>
            <a:pPr marL="342900" lvl="0" indent="-342900" algn="l">
              <a:lnSpc>
                <a:spcPct val="120000"/>
              </a:lnSpc>
              <a:buFont typeface="Arial" panose="020B0604020202020204" pitchFamily="34" charset="0"/>
              <a:buChar char="•"/>
            </a:pPr>
            <a:r>
              <a:rPr lang="vi-VN" altLang="zh-CN" sz="2000" dirty="0">
                <a:solidFill>
                  <a:schemeClr val="tx1">
                    <a:lumMod val="85000"/>
                    <a:lumOff val="15000"/>
                  </a:schemeClr>
                </a:solidFill>
                <a:latin typeface="Calibri" panose="020F0502020204030204" charset="0"/>
                <a:ea typeface="Calibri" panose="020F0502020204030204" charset="0"/>
                <a:cs typeface="Calibri" panose="020F0502020204030204" charset="0"/>
                <a:sym typeface="SimSun" panose="02010600030101010101" pitchFamily="2" charset="-122"/>
              </a:rPr>
              <a:t>Tích cực					2</a:t>
            </a:r>
            <a:endParaRPr lang="vi-VN" altLang="zh-CN" sz="2000" dirty="0">
              <a:solidFill>
                <a:schemeClr val="tx1">
                  <a:lumMod val="85000"/>
                  <a:lumOff val="15000"/>
                </a:schemeClr>
              </a:solidFill>
              <a:latin typeface="Calibri" panose="020F0502020204030204" charset="0"/>
              <a:ea typeface="Calibri" panose="020F0502020204030204" charset="0"/>
              <a:cs typeface="Calibri" panose="020F0502020204030204" charset="0"/>
              <a:sym typeface="SimSun" panose="02010600030101010101" pitchFamily="2" charset="-122"/>
            </a:endParaRPr>
          </a:p>
          <a:p>
            <a:pPr marL="342900" lvl="0" indent="-342900" algn="l">
              <a:lnSpc>
                <a:spcPct val="120000"/>
              </a:lnSpc>
              <a:buFont typeface="Arial" panose="020B0604020202020204" pitchFamily="34" charset="0"/>
              <a:buChar char="•"/>
            </a:pPr>
            <a:r>
              <a:rPr lang="vi-VN" altLang="zh-CN" sz="2000" dirty="0">
                <a:solidFill>
                  <a:schemeClr val="tx1">
                    <a:lumMod val="85000"/>
                    <a:lumOff val="15000"/>
                  </a:schemeClr>
                </a:solidFill>
                <a:latin typeface="Calibri" panose="020F0502020204030204" charset="0"/>
                <a:ea typeface="Calibri" panose="020F0502020204030204" charset="0"/>
                <a:cs typeface="Calibri" panose="020F0502020204030204" charset="0"/>
                <a:sym typeface="SimSun" panose="02010600030101010101" pitchFamily="2" charset="-122"/>
              </a:rPr>
              <a:t>Ít						1</a:t>
            </a:r>
            <a:endParaRPr lang="vi-VN" altLang="zh-CN" sz="2000" dirty="0">
              <a:solidFill>
                <a:schemeClr val="tx1">
                  <a:lumMod val="85000"/>
                  <a:lumOff val="15000"/>
                </a:schemeClr>
              </a:solidFill>
              <a:latin typeface="Calibri" panose="020F0502020204030204" charset="0"/>
              <a:ea typeface="Calibri" panose="020F0502020204030204" charset="0"/>
              <a:cs typeface="Calibri" panose="020F0502020204030204" charset="0"/>
              <a:sym typeface="SimSun" panose="02010600030101010101" pitchFamily="2" charset="-122"/>
            </a:endParaRPr>
          </a:p>
          <a:p>
            <a:pPr marL="342900" lvl="0" indent="-342900" algn="l">
              <a:lnSpc>
                <a:spcPct val="120000"/>
              </a:lnSpc>
              <a:buFont typeface="Arial" panose="020B0604020202020204" pitchFamily="34" charset="0"/>
              <a:buChar char="•"/>
            </a:pPr>
            <a:r>
              <a:rPr lang="vi-VN" altLang="zh-CN" sz="2000" dirty="0">
                <a:solidFill>
                  <a:schemeClr val="tx1">
                    <a:lumMod val="85000"/>
                    <a:lumOff val="15000"/>
                  </a:schemeClr>
                </a:solidFill>
                <a:latin typeface="Calibri" panose="020F0502020204030204" charset="0"/>
                <a:ea typeface="Calibri" panose="020F0502020204030204" charset="0"/>
                <a:cs typeface="Calibri" panose="020F0502020204030204" charset="0"/>
                <a:sym typeface="SimSun" panose="02010600030101010101" pitchFamily="2" charset="-122"/>
              </a:rPr>
              <a:t>Không					-1</a:t>
            </a:r>
            <a:endParaRPr lang="vi-VN" altLang="zh-CN" sz="2000" dirty="0">
              <a:solidFill>
                <a:schemeClr val="tx1">
                  <a:lumMod val="85000"/>
                  <a:lumOff val="15000"/>
                </a:schemeClr>
              </a:solidFill>
              <a:latin typeface="Calibri" panose="020F0502020204030204" charset="0"/>
              <a:ea typeface="Calibri" panose="020F0502020204030204" charset="0"/>
              <a:cs typeface="Calibri" panose="020F0502020204030204" charset="0"/>
              <a:sym typeface="SimSun" panose="02010600030101010101" pitchFamily="2" charset="-122"/>
            </a:endParaRPr>
          </a:p>
          <a:p>
            <a:pPr marL="342900" lvl="0" indent="-342900" algn="l">
              <a:lnSpc>
                <a:spcPct val="120000"/>
              </a:lnSpc>
              <a:buFont typeface="Arial" panose="020B0604020202020204" pitchFamily="34" charset="0"/>
              <a:buChar char="•"/>
            </a:pPr>
            <a:r>
              <a:rPr lang="vi-VN" altLang="zh-CN" sz="2000" dirty="0">
                <a:solidFill>
                  <a:schemeClr val="tx1">
                    <a:lumMod val="85000"/>
                    <a:lumOff val="15000"/>
                  </a:schemeClr>
                </a:solidFill>
                <a:latin typeface="Calibri" panose="020F0502020204030204" charset="0"/>
                <a:ea typeface="Calibri" panose="020F0502020204030204" charset="0"/>
                <a:cs typeface="Calibri" panose="020F0502020204030204" charset="0"/>
                <a:sym typeface="SimSun" panose="02010600030101010101" pitchFamily="2" charset="-122"/>
              </a:rPr>
              <a:t>Trễ						-2</a:t>
            </a:r>
            <a:endParaRPr lang="vi-VN" altLang="zh-CN" sz="2000" dirty="0">
              <a:solidFill>
                <a:schemeClr val="tx1">
                  <a:lumMod val="85000"/>
                  <a:lumOff val="15000"/>
                </a:schemeClr>
              </a:solidFill>
              <a:latin typeface="Calibri" panose="020F0502020204030204" charset="0"/>
              <a:ea typeface="Calibri" panose="020F0502020204030204" charset="0"/>
              <a:cs typeface="Calibri" panose="020F0502020204030204" charset="0"/>
              <a:sym typeface="SimSun" panose="02010600030101010101" pitchFamily="2" charset="-122"/>
            </a:endParaRPr>
          </a:p>
        </p:txBody>
      </p:sp>
      <p:sp>
        <p:nvSpPr>
          <p:cNvPr id="38" name="文本框 37"/>
          <p:cNvSpPr txBox="1"/>
          <p:nvPr/>
        </p:nvSpPr>
        <p:spPr>
          <a:xfrm>
            <a:off x="3938270" y="1250315"/>
            <a:ext cx="3021965" cy="1076325"/>
          </a:xfrm>
          <a:prstGeom prst="rect">
            <a:avLst/>
          </a:prstGeom>
          <a:noFill/>
        </p:spPr>
        <p:txBody>
          <a:bodyPr wrap="square" rtlCol="0" anchor="t">
            <a:spAutoFit/>
          </a:bodyPr>
          <a:lstStyle/>
          <a:p>
            <a:pPr algn="l"/>
            <a:r>
              <a:rPr lang="vi-VN" altLang="zh-CN" sz="3200" b="1" dirty="0">
                <a:solidFill>
                  <a:schemeClr val="tx1">
                    <a:lumMod val="85000"/>
                    <a:lumOff val="15000"/>
                  </a:schemeClr>
                </a:solidFill>
                <a:latin typeface="Calibri" panose="020F0502020204030204" charset="0"/>
                <a:ea typeface="Calibri" panose="020F0502020204030204" charset="0"/>
                <a:cs typeface="Calibri" panose="020F0502020204030204" charset="0"/>
                <a:sym typeface="SimSun" panose="02010600030101010101" pitchFamily="2" charset="-122"/>
              </a:rPr>
              <a:t>Tiêu chí đánh giá thành viên</a:t>
            </a:r>
            <a:endParaRPr lang="vi-VN" altLang="zh-CN" sz="3200" b="1" dirty="0">
              <a:solidFill>
                <a:schemeClr val="tx1">
                  <a:lumMod val="85000"/>
                  <a:lumOff val="15000"/>
                </a:schemeClr>
              </a:solidFill>
              <a:latin typeface="Calibri" panose="020F0502020204030204" charset="0"/>
              <a:ea typeface="Calibri" panose="020F0502020204030204" charset="0"/>
              <a:cs typeface="Calibri" panose="020F0502020204030204" charset="0"/>
              <a:sym typeface="SimSun" panose="02010600030101010101" pitchFamily="2"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extBox 25"/>
          <p:cNvSpPr txBox="1"/>
          <p:nvPr/>
        </p:nvSpPr>
        <p:spPr>
          <a:xfrm flipH="1">
            <a:off x="3801745" y="940435"/>
            <a:ext cx="2625725" cy="460375"/>
          </a:xfrm>
          <a:prstGeom prst="rect">
            <a:avLst/>
          </a:prstGeom>
          <a:noFill/>
        </p:spPr>
        <p:txBody>
          <a:bodyPr wrap="square" rtlCol="0">
            <a:spAutoFit/>
            <a:scene3d>
              <a:camera prst="orthographicFront"/>
              <a:lightRig rig="threePt" dir="t"/>
            </a:scene3d>
          </a:bodyPr>
          <a:lstStyle/>
          <a:p>
            <a:pPr lvl="0" algn="l" fontAlgn="base"/>
            <a:r>
              <a:rPr lang="vi-VN" altLang="zh-CN" sz="2400" b="1" strike="noStrike" noProof="1">
                <a:solidFill>
                  <a:schemeClr val="tx1">
                    <a:lumMod val="95000"/>
                    <a:lumOff val="5000"/>
                  </a:schemeClr>
                </a:solidFill>
                <a:effectLst/>
                <a:latin typeface="Calibri" panose="020F0502020204030204" charset="0"/>
                <a:ea typeface="Calibri" panose="020F0502020204030204" charset="0"/>
                <a:cs typeface="Calibri" panose="020F0502020204030204" charset="0"/>
                <a:sym typeface="Microsoft YaHei" panose="020B0503020204020204" charset="-122"/>
              </a:rPr>
              <a:t>Giới thiệu dự án</a:t>
            </a:r>
            <a:r>
              <a:rPr lang="vi-VN" altLang="zh-CN" sz="2400" b="1" u="heavy" strike="noStrike" noProof="1">
                <a:solidFill>
                  <a:schemeClr val="tx1">
                    <a:lumMod val="95000"/>
                    <a:lumOff val="5000"/>
                  </a:schemeClr>
                </a:solidFill>
                <a:effectLst/>
                <a:latin typeface="Calibri" panose="020F0502020204030204" charset="0"/>
                <a:ea typeface="Calibri" panose="020F0502020204030204" charset="0"/>
                <a:cs typeface="Calibri" panose="020F0502020204030204" charset="0"/>
                <a:sym typeface="Microsoft YaHei" panose="020B0503020204020204" charset="-122"/>
              </a:rPr>
              <a:t> </a:t>
            </a:r>
            <a:endParaRPr lang="vi-VN" altLang="zh-CN" sz="2400" b="1" u="heavy" strike="noStrike" noProof="1">
              <a:solidFill>
                <a:schemeClr val="tx1">
                  <a:lumMod val="95000"/>
                  <a:lumOff val="5000"/>
                </a:schemeClr>
              </a:solidFill>
              <a:effectLst/>
              <a:latin typeface="Calibri" panose="020F0502020204030204" charset="0"/>
              <a:ea typeface="Calibri" panose="020F0502020204030204" charset="0"/>
              <a:cs typeface="Calibri" panose="020F0502020204030204" charset="0"/>
              <a:sym typeface="Microsoft YaHei" panose="020B0503020204020204" charset="-122"/>
            </a:endParaRPr>
          </a:p>
        </p:txBody>
      </p:sp>
      <p:sp>
        <p:nvSpPr>
          <p:cNvPr id="22" name="TextBox 25"/>
          <p:cNvSpPr txBox="1"/>
          <p:nvPr/>
        </p:nvSpPr>
        <p:spPr>
          <a:xfrm flipH="1">
            <a:off x="3801745" y="2078990"/>
            <a:ext cx="2625725" cy="460375"/>
          </a:xfrm>
          <a:prstGeom prst="rect">
            <a:avLst/>
          </a:prstGeom>
          <a:noFill/>
        </p:spPr>
        <p:txBody>
          <a:bodyPr wrap="square" rtlCol="0">
            <a:spAutoFit/>
            <a:scene3d>
              <a:camera prst="orthographicFront"/>
              <a:lightRig rig="threePt" dir="t"/>
            </a:scene3d>
          </a:bodyPr>
          <a:lstStyle/>
          <a:p>
            <a:pPr lvl="0" algn="l" fontAlgn="base"/>
            <a:r>
              <a:rPr lang="vi-VN" altLang="zh-CN" sz="2400" b="1" strike="noStrike" noProof="1">
                <a:solidFill>
                  <a:schemeClr val="tx1">
                    <a:lumMod val="95000"/>
                    <a:lumOff val="5000"/>
                  </a:schemeClr>
                </a:solidFill>
                <a:effectLst/>
                <a:latin typeface="Calibri" panose="020F0502020204030204" charset="0"/>
                <a:ea typeface="Calibri" panose="020F0502020204030204" charset="0"/>
                <a:cs typeface="Calibri" panose="020F0502020204030204" charset="0"/>
                <a:sym typeface="Microsoft YaHei" panose="020B0503020204020204" charset="-122"/>
              </a:rPr>
              <a:t>Product Backlog</a:t>
            </a:r>
            <a:endParaRPr lang="vi-VN" altLang="zh-CN" sz="2400" b="1" strike="noStrike" noProof="1">
              <a:solidFill>
                <a:schemeClr val="tx1">
                  <a:lumMod val="95000"/>
                  <a:lumOff val="5000"/>
                </a:schemeClr>
              </a:solidFill>
              <a:effectLst/>
              <a:latin typeface="Calibri" panose="020F0502020204030204" charset="0"/>
              <a:ea typeface="Calibri" panose="020F0502020204030204" charset="0"/>
              <a:cs typeface="Calibri" panose="020F0502020204030204" charset="0"/>
              <a:sym typeface="Microsoft YaHei" panose="020B0503020204020204" charset="-122"/>
            </a:endParaRPr>
          </a:p>
        </p:txBody>
      </p:sp>
      <p:sp>
        <p:nvSpPr>
          <p:cNvPr id="25" name="TextBox 25"/>
          <p:cNvSpPr txBox="1"/>
          <p:nvPr/>
        </p:nvSpPr>
        <p:spPr>
          <a:xfrm flipH="1">
            <a:off x="3801745" y="3241675"/>
            <a:ext cx="2625725" cy="460375"/>
          </a:xfrm>
          <a:prstGeom prst="rect">
            <a:avLst/>
          </a:prstGeom>
          <a:noFill/>
        </p:spPr>
        <p:txBody>
          <a:bodyPr wrap="square" rtlCol="0">
            <a:spAutoFit/>
            <a:scene3d>
              <a:camera prst="orthographicFront"/>
              <a:lightRig rig="threePt" dir="t"/>
            </a:scene3d>
          </a:bodyPr>
          <a:lstStyle/>
          <a:p>
            <a:pPr lvl="0" algn="l" fontAlgn="base"/>
            <a:r>
              <a:rPr lang="vi-VN" altLang="zh-CN" sz="2400" b="1" strike="noStrike" noProof="1">
                <a:solidFill>
                  <a:schemeClr val="tx1">
                    <a:lumMod val="95000"/>
                    <a:lumOff val="5000"/>
                  </a:schemeClr>
                </a:solidFill>
                <a:effectLst/>
                <a:latin typeface="Calibri" panose="020F0502020204030204" charset="0"/>
                <a:ea typeface="Calibri" panose="020F0502020204030204" charset="0"/>
                <a:cs typeface="Calibri" panose="020F0502020204030204" charset="0"/>
                <a:sym typeface="Microsoft YaHei" panose="020B0503020204020204" charset="-122"/>
              </a:rPr>
              <a:t>Bảng </a:t>
            </a:r>
            <a:r>
              <a:rPr lang="vi-VN" altLang="zh-CN" sz="2400" b="1" strike="noStrike" noProof="1">
                <a:solidFill>
                  <a:schemeClr val="tx1">
                    <a:lumMod val="95000"/>
                    <a:lumOff val="5000"/>
                  </a:schemeClr>
                </a:solidFill>
                <a:effectLst/>
                <a:latin typeface="Calibri" panose="020F0502020204030204" charset="0"/>
                <a:ea typeface="Calibri" panose="020F0502020204030204" charset="0"/>
                <a:cs typeface="Calibri" panose="020F0502020204030204" charset="0"/>
                <a:sym typeface="Microsoft YaHei" panose="020B0503020204020204" charset="-122"/>
              </a:rPr>
              <a:t>PPS</a:t>
            </a:r>
            <a:endParaRPr lang="vi-VN" altLang="zh-CN" sz="2400" b="1" strike="noStrike" noProof="1">
              <a:solidFill>
                <a:schemeClr val="tx1">
                  <a:lumMod val="95000"/>
                  <a:lumOff val="5000"/>
                </a:schemeClr>
              </a:solidFill>
              <a:effectLst/>
              <a:latin typeface="Calibri" panose="020F0502020204030204" charset="0"/>
              <a:ea typeface="Calibri" panose="020F0502020204030204" charset="0"/>
              <a:cs typeface="Calibri" panose="020F0502020204030204" charset="0"/>
              <a:sym typeface="Microsoft YaHei" panose="020B0503020204020204" charset="-122"/>
            </a:endParaRPr>
          </a:p>
        </p:txBody>
      </p:sp>
      <p:sp>
        <p:nvSpPr>
          <p:cNvPr id="28" name="TextBox 25"/>
          <p:cNvSpPr txBox="1"/>
          <p:nvPr/>
        </p:nvSpPr>
        <p:spPr>
          <a:xfrm flipH="1">
            <a:off x="3801745" y="4286885"/>
            <a:ext cx="2625725" cy="460375"/>
          </a:xfrm>
          <a:prstGeom prst="rect">
            <a:avLst/>
          </a:prstGeom>
          <a:noFill/>
        </p:spPr>
        <p:txBody>
          <a:bodyPr wrap="square" rtlCol="0">
            <a:spAutoFit/>
            <a:scene3d>
              <a:camera prst="orthographicFront"/>
              <a:lightRig rig="threePt" dir="t"/>
            </a:scene3d>
          </a:bodyPr>
          <a:lstStyle/>
          <a:p>
            <a:pPr lvl="0" algn="l" fontAlgn="base"/>
            <a:r>
              <a:rPr lang="vi-VN" altLang="zh-CN" sz="2400" b="1" strike="noStrike" noProof="1">
                <a:solidFill>
                  <a:schemeClr val="tx1">
                    <a:lumMod val="95000"/>
                    <a:lumOff val="5000"/>
                  </a:schemeClr>
                </a:solidFill>
                <a:effectLst/>
                <a:latin typeface="Calibri" panose="020F0502020204030204" charset="0"/>
                <a:ea typeface="Calibri" panose="020F0502020204030204" charset="0"/>
                <a:cs typeface="Calibri" panose="020F0502020204030204" charset="0"/>
                <a:sym typeface="Microsoft YaHei" panose="020B0503020204020204" charset="-122"/>
              </a:rPr>
              <a:t>Release </a:t>
            </a:r>
            <a:r>
              <a:rPr lang="vi-VN" altLang="zh-CN" sz="2400" b="1" strike="noStrike" noProof="1">
                <a:solidFill>
                  <a:schemeClr val="tx1">
                    <a:lumMod val="95000"/>
                    <a:lumOff val="5000"/>
                  </a:schemeClr>
                </a:solidFill>
                <a:effectLst/>
                <a:latin typeface="Calibri" panose="020F0502020204030204" charset="0"/>
                <a:ea typeface="Calibri" panose="020F0502020204030204" charset="0"/>
                <a:cs typeface="Calibri" panose="020F0502020204030204" charset="0"/>
                <a:sym typeface="Microsoft YaHei" panose="020B0503020204020204" charset="-122"/>
              </a:rPr>
              <a:t>Backlog</a:t>
            </a:r>
            <a:endParaRPr lang="vi-VN" altLang="zh-CN" sz="2400" b="1" strike="noStrike" noProof="1">
              <a:solidFill>
                <a:schemeClr val="tx1">
                  <a:lumMod val="95000"/>
                  <a:lumOff val="5000"/>
                </a:schemeClr>
              </a:solidFill>
              <a:effectLst/>
              <a:latin typeface="Calibri" panose="020F0502020204030204" charset="0"/>
              <a:ea typeface="Calibri" panose="020F0502020204030204" charset="0"/>
              <a:cs typeface="Calibri" panose="020F0502020204030204" charset="0"/>
              <a:sym typeface="Microsoft YaHei" panose="020B0503020204020204" charset="-122"/>
            </a:endParaRPr>
          </a:p>
        </p:txBody>
      </p:sp>
      <p:sp>
        <p:nvSpPr>
          <p:cNvPr id="16" name="TextBox 25"/>
          <p:cNvSpPr txBox="1"/>
          <p:nvPr/>
        </p:nvSpPr>
        <p:spPr>
          <a:xfrm rot="5400000" flipH="1">
            <a:off x="1445895" y="3001010"/>
            <a:ext cx="2526030" cy="583565"/>
          </a:xfrm>
          <a:prstGeom prst="rect">
            <a:avLst/>
          </a:prstGeom>
          <a:noFill/>
        </p:spPr>
        <p:txBody>
          <a:bodyPr wrap="square" rtlCol="0">
            <a:spAutoFit/>
            <a:scene3d>
              <a:camera prst="orthographicFront"/>
              <a:lightRig rig="threePt" dir="t"/>
            </a:scene3d>
          </a:bodyPr>
          <a:lstStyle/>
          <a:p>
            <a:pPr lvl="0" algn="l" fontAlgn="base"/>
            <a:r>
              <a:rPr lang="vi-VN" altLang="en-US" sz="3200" strike="noStrike" noProof="1">
                <a:solidFill>
                  <a:srgbClr val="5E2620"/>
                </a:solidFill>
                <a:effectLst/>
                <a:latin typeface="Calibri" panose="020F0502020204030204" charset="0"/>
                <a:ea typeface="Calibri" panose="020F0502020204030204" charset="0"/>
                <a:cs typeface="Calibri" panose="020F0502020204030204" charset="0"/>
                <a:sym typeface="Microsoft YaHei" panose="020B0503020204020204" charset="-122"/>
              </a:rPr>
              <a:t>THỰC </a:t>
            </a:r>
            <a:r>
              <a:rPr lang="vi-VN" altLang="en-US" sz="3200" strike="noStrike" noProof="1">
                <a:solidFill>
                  <a:srgbClr val="5E2620"/>
                </a:solidFill>
                <a:effectLst/>
                <a:latin typeface="Calibri" panose="020F0502020204030204" charset="0"/>
                <a:ea typeface="Calibri" panose="020F0502020204030204" charset="0"/>
                <a:cs typeface="Calibri" panose="020F0502020204030204" charset="0"/>
                <a:sym typeface="Microsoft YaHei" panose="020B0503020204020204" charset="-122"/>
              </a:rPr>
              <a:t>ĐƠN</a:t>
            </a:r>
            <a:endParaRPr lang="vi-VN" altLang="en-US" sz="3200" strike="noStrike" noProof="1">
              <a:solidFill>
                <a:srgbClr val="5E2620"/>
              </a:solidFill>
              <a:effectLst/>
              <a:latin typeface="Calibri" panose="020F0502020204030204" charset="0"/>
              <a:ea typeface="Calibri" panose="020F0502020204030204" charset="0"/>
              <a:cs typeface="Calibri" panose="020F0502020204030204" charset="0"/>
              <a:sym typeface="Microsoft YaHei" panose="020B0503020204020204" charset="-122"/>
            </a:endParaRPr>
          </a:p>
        </p:txBody>
      </p:sp>
      <p:grpSp>
        <p:nvGrpSpPr>
          <p:cNvPr id="2" name="Group 1"/>
          <p:cNvGrpSpPr/>
          <p:nvPr/>
        </p:nvGrpSpPr>
        <p:grpSpPr>
          <a:xfrm>
            <a:off x="3072130" y="765175"/>
            <a:ext cx="609600" cy="706120"/>
            <a:chOff x="8413" y="1357"/>
            <a:chExt cx="960" cy="1112"/>
          </a:xfrm>
        </p:grpSpPr>
        <p:sp>
          <p:nvSpPr>
            <p:cNvPr id="45" name="圆角矩形 44"/>
            <p:cNvSpPr/>
            <p:nvPr/>
          </p:nvSpPr>
          <p:spPr>
            <a:xfrm>
              <a:off x="8413" y="1442"/>
              <a:ext cx="961" cy="961"/>
            </a:xfrm>
            <a:prstGeom prst="roundRect">
              <a:avLst/>
            </a:prstGeom>
            <a:solidFill>
              <a:srgbClr val="5E26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Calibri" panose="020F0502020204030204" charset="0"/>
                <a:cs typeface="Calibri" panose="020F0502020204030204" charset="0"/>
              </a:endParaRPr>
            </a:p>
          </p:txBody>
        </p:sp>
        <p:sp>
          <p:nvSpPr>
            <p:cNvPr id="4" name="TextBox 25"/>
            <p:cNvSpPr txBox="1"/>
            <p:nvPr/>
          </p:nvSpPr>
          <p:spPr>
            <a:xfrm flipH="1">
              <a:off x="8413" y="1357"/>
              <a:ext cx="760" cy="1113"/>
            </a:xfrm>
            <a:prstGeom prst="rect">
              <a:avLst/>
            </a:prstGeom>
            <a:noFill/>
          </p:spPr>
          <p:txBody>
            <a:bodyPr wrap="square" rtlCol="0">
              <a:spAutoFit/>
              <a:scene3d>
                <a:camera prst="orthographicFront"/>
                <a:lightRig rig="threePt" dir="t"/>
              </a:scene3d>
            </a:bodyPr>
            <a:lstStyle/>
            <a:p>
              <a:pPr lvl="0" algn="l" fontAlgn="base"/>
              <a:r>
                <a:rPr lang="en-US" altLang="zh-CN" sz="4000" i="1" strike="noStrike" noProof="1">
                  <a:solidFill>
                    <a:schemeClr val="bg1"/>
                  </a:solidFill>
                  <a:effectLst/>
                  <a:latin typeface="Calibri" panose="020F0502020204030204" charset="0"/>
                  <a:ea typeface="Calibri" panose="020F0502020204030204" charset="0"/>
                  <a:cs typeface="Calibri" panose="020F0502020204030204" charset="0"/>
                  <a:sym typeface="Microsoft YaHei" panose="020B0503020204020204" charset="-122"/>
                </a:rPr>
                <a:t>1.</a:t>
              </a:r>
              <a:endParaRPr lang="en-US" altLang="zh-CN" sz="4000" i="1" strike="noStrike" noProof="1">
                <a:solidFill>
                  <a:schemeClr val="bg1"/>
                </a:solidFill>
                <a:effectLst/>
                <a:latin typeface="Calibri" panose="020F0502020204030204" charset="0"/>
                <a:ea typeface="Calibri" panose="020F0502020204030204" charset="0"/>
                <a:cs typeface="Calibri" panose="020F0502020204030204" charset="0"/>
                <a:sym typeface="Microsoft YaHei" panose="020B0503020204020204" charset="-122"/>
              </a:endParaRPr>
            </a:p>
          </p:txBody>
        </p:sp>
      </p:grpSp>
      <p:grpSp>
        <p:nvGrpSpPr>
          <p:cNvPr id="3" name="Group 2"/>
          <p:cNvGrpSpPr/>
          <p:nvPr/>
        </p:nvGrpSpPr>
        <p:grpSpPr>
          <a:xfrm>
            <a:off x="3072130" y="1940560"/>
            <a:ext cx="609600" cy="706120"/>
            <a:chOff x="8413" y="3208"/>
            <a:chExt cx="960" cy="1112"/>
          </a:xfrm>
        </p:grpSpPr>
        <p:sp>
          <p:nvSpPr>
            <p:cNvPr id="47" name="圆角矩形 46"/>
            <p:cNvSpPr/>
            <p:nvPr/>
          </p:nvSpPr>
          <p:spPr>
            <a:xfrm>
              <a:off x="8413" y="3284"/>
              <a:ext cx="961" cy="961"/>
            </a:xfrm>
            <a:prstGeom prst="roundRect">
              <a:avLst/>
            </a:prstGeom>
            <a:solidFill>
              <a:srgbClr val="5E26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Calibri" panose="020F0502020204030204" charset="0"/>
                <a:cs typeface="Calibri" panose="020F0502020204030204" charset="0"/>
              </a:endParaRPr>
            </a:p>
          </p:txBody>
        </p:sp>
        <p:sp>
          <p:nvSpPr>
            <p:cNvPr id="5" name="TextBox 25"/>
            <p:cNvSpPr txBox="1"/>
            <p:nvPr/>
          </p:nvSpPr>
          <p:spPr>
            <a:xfrm flipH="1">
              <a:off x="8413" y="3208"/>
              <a:ext cx="760" cy="1113"/>
            </a:xfrm>
            <a:prstGeom prst="rect">
              <a:avLst/>
            </a:prstGeom>
            <a:noFill/>
          </p:spPr>
          <p:txBody>
            <a:bodyPr wrap="square" rtlCol="0">
              <a:spAutoFit/>
              <a:scene3d>
                <a:camera prst="orthographicFront"/>
                <a:lightRig rig="threePt" dir="t"/>
              </a:scene3d>
            </a:bodyPr>
            <a:lstStyle/>
            <a:p>
              <a:pPr lvl="0" algn="l" fontAlgn="base"/>
              <a:r>
                <a:rPr lang="en-US" altLang="zh-CN" sz="4000" i="1" strike="noStrike" noProof="1">
                  <a:solidFill>
                    <a:schemeClr val="bg1"/>
                  </a:solidFill>
                  <a:effectLst/>
                  <a:latin typeface="Calibri" panose="020F0502020204030204" charset="0"/>
                  <a:ea typeface="Calibri" panose="020F0502020204030204" charset="0"/>
                  <a:cs typeface="Calibri" panose="020F0502020204030204" charset="0"/>
                  <a:sym typeface="Microsoft YaHei" panose="020B0503020204020204" charset="-122"/>
                </a:rPr>
                <a:t>2.</a:t>
              </a:r>
              <a:endParaRPr lang="en-US" altLang="zh-CN" sz="4000" i="1" strike="noStrike" noProof="1">
                <a:solidFill>
                  <a:schemeClr val="bg1"/>
                </a:solidFill>
                <a:effectLst/>
                <a:latin typeface="Calibri" panose="020F0502020204030204" charset="0"/>
                <a:ea typeface="Calibri" panose="020F0502020204030204" charset="0"/>
                <a:cs typeface="Calibri" panose="020F0502020204030204" charset="0"/>
                <a:sym typeface="Microsoft YaHei" panose="020B0503020204020204" charset="-122"/>
              </a:endParaRPr>
            </a:p>
          </p:txBody>
        </p:sp>
      </p:grpSp>
      <p:grpSp>
        <p:nvGrpSpPr>
          <p:cNvPr id="9" name="Group 8"/>
          <p:cNvGrpSpPr/>
          <p:nvPr/>
        </p:nvGrpSpPr>
        <p:grpSpPr>
          <a:xfrm>
            <a:off x="3072130" y="3112770"/>
            <a:ext cx="609600" cy="706120"/>
            <a:chOff x="8413" y="5054"/>
            <a:chExt cx="960" cy="1112"/>
          </a:xfrm>
        </p:grpSpPr>
        <p:sp>
          <p:nvSpPr>
            <p:cNvPr id="48" name="圆角矩形 47"/>
            <p:cNvSpPr/>
            <p:nvPr/>
          </p:nvSpPr>
          <p:spPr>
            <a:xfrm>
              <a:off x="8413" y="5126"/>
              <a:ext cx="961" cy="961"/>
            </a:xfrm>
            <a:prstGeom prst="roundRect">
              <a:avLst/>
            </a:prstGeom>
            <a:solidFill>
              <a:srgbClr val="5E26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Calibri" panose="020F0502020204030204" charset="0"/>
                <a:cs typeface="Calibri" panose="020F0502020204030204" charset="0"/>
              </a:endParaRPr>
            </a:p>
          </p:txBody>
        </p:sp>
        <p:sp>
          <p:nvSpPr>
            <p:cNvPr id="6" name="TextBox 25"/>
            <p:cNvSpPr txBox="1"/>
            <p:nvPr/>
          </p:nvSpPr>
          <p:spPr>
            <a:xfrm flipH="1">
              <a:off x="8413" y="5054"/>
              <a:ext cx="760" cy="1113"/>
            </a:xfrm>
            <a:prstGeom prst="rect">
              <a:avLst/>
            </a:prstGeom>
            <a:noFill/>
          </p:spPr>
          <p:txBody>
            <a:bodyPr wrap="square" rtlCol="0">
              <a:spAutoFit/>
              <a:scene3d>
                <a:camera prst="orthographicFront"/>
                <a:lightRig rig="threePt" dir="t"/>
              </a:scene3d>
            </a:bodyPr>
            <a:lstStyle/>
            <a:p>
              <a:pPr lvl="0" algn="l" fontAlgn="base"/>
              <a:r>
                <a:rPr lang="en-US" altLang="zh-CN" sz="4000" i="1" strike="noStrike" noProof="1">
                  <a:solidFill>
                    <a:schemeClr val="bg1"/>
                  </a:solidFill>
                  <a:effectLst/>
                  <a:latin typeface="Calibri" panose="020F0502020204030204" charset="0"/>
                  <a:ea typeface="Calibri" panose="020F0502020204030204" charset="0"/>
                  <a:cs typeface="Calibri" panose="020F0502020204030204" charset="0"/>
                  <a:sym typeface="Microsoft YaHei" panose="020B0503020204020204" charset="-122"/>
                </a:rPr>
                <a:t>3.</a:t>
              </a:r>
              <a:endParaRPr lang="en-US" altLang="zh-CN" sz="4000" i="1" strike="noStrike" noProof="1">
                <a:solidFill>
                  <a:schemeClr val="bg1"/>
                </a:solidFill>
                <a:effectLst/>
                <a:latin typeface="Calibri" panose="020F0502020204030204" charset="0"/>
                <a:ea typeface="Calibri" panose="020F0502020204030204" charset="0"/>
                <a:cs typeface="Calibri" panose="020F0502020204030204" charset="0"/>
                <a:sym typeface="Microsoft YaHei" panose="020B0503020204020204" charset="-122"/>
              </a:endParaRPr>
            </a:p>
          </p:txBody>
        </p:sp>
      </p:grpSp>
      <p:grpSp>
        <p:nvGrpSpPr>
          <p:cNvPr id="12" name="Group 11"/>
          <p:cNvGrpSpPr/>
          <p:nvPr/>
        </p:nvGrpSpPr>
        <p:grpSpPr>
          <a:xfrm>
            <a:off x="3072130" y="4162425"/>
            <a:ext cx="609600" cy="706120"/>
            <a:chOff x="8413" y="6892"/>
            <a:chExt cx="960" cy="1112"/>
          </a:xfrm>
        </p:grpSpPr>
        <p:sp>
          <p:nvSpPr>
            <p:cNvPr id="49" name="圆角矩形 48"/>
            <p:cNvSpPr/>
            <p:nvPr/>
          </p:nvSpPr>
          <p:spPr>
            <a:xfrm>
              <a:off x="8413" y="6968"/>
              <a:ext cx="961" cy="961"/>
            </a:xfrm>
            <a:prstGeom prst="roundRect">
              <a:avLst/>
            </a:prstGeom>
            <a:solidFill>
              <a:srgbClr val="5E26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Calibri" panose="020F0502020204030204" charset="0"/>
                <a:cs typeface="Calibri" panose="020F0502020204030204" charset="0"/>
              </a:endParaRPr>
            </a:p>
          </p:txBody>
        </p:sp>
        <p:sp>
          <p:nvSpPr>
            <p:cNvPr id="7" name="TextBox 25"/>
            <p:cNvSpPr txBox="1"/>
            <p:nvPr/>
          </p:nvSpPr>
          <p:spPr>
            <a:xfrm flipH="1">
              <a:off x="8413" y="6892"/>
              <a:ext cx="760" cy="1113"/>
            </a:xfrm>
            <a:prstGeom prst="rect">
              <a:avLst/>
            </a:prstGeom>
            <a:noFill/>
          </p:spPr>
          <p:txBody>
            <a:bodyPr wrap="square" rtlCol="0">
              <a:spAutoFit/>
              <a:scene3d>
                <a:camera prst="orthographicFront"/>
                <a:lightRig rig="threePt" dir="t"/>
              </a:scene3d>
            </a:bodyPr>
            <a:lstStyle/>
            <a:p>
              <a:pPr lvl="0" algn="l" fontAlgn="base"/>
              <a:r>
                <a:rPr lang="en-US" altLang="zh-CN" sz="4000" i="1" strike="noStrike" noProof="1">
                  <a:solidFill>
                    <a:schemeClr val="bg1"/>
                  </a:solidFill>
                  <a:effectLst/>
                  <a:latin typeface="Calibri" panose="020F0502020204030204" charset="0"/>
                  <a:ea typeface="Calibri" panose="020F0502020204030204" charset="0"/>
                  <a:cs typeface="Calibri" panose="020F0502020204030204" charset="0"/>
                  <a:sym typeface="Microsoft YaHei" panose="020B0503020204020204" charset="-122"/>
                </a:rPr>
                <a:t>4.</a:t>
              </a:r>
              <a:endParaRPr lang="en-US" altLang="zh-CN" sz="4000" i="1" strike="noStrike" noProof="1">
                <a:solidFill>
                  <a:schemeClr val="bg1"/>
                </a:solidFill>
                <a:effectLst/>
                <a:latin typeface="Calibri" panose="020F0502020204030204" charset="0"/>
                <a:ea typeface="Calibri" panose="020F0502020204030204" charset="0"/>
                <a:cs typeface="Calibri" panose="020F0502020204030204" charset="0"/>
                <a:sym typeface="Microsoft YaHei" panose="020B0503020204020204" charset="-122"/>
              </a:endParaRPr>
            </a:p>
          </p:txBody>
        </p:sp>
      </p:grpSp>
      <p:sp>
        <p:nvSpPr>
          <p:cNvPr id="10" name="TextBox 25"/>
          <p:cNvSpPr txBox="1"/>
          <p:nvPr/>
        </p:nvSpPr>
        <p:spPr>
          <a:xfrm flipH="1">
            <a:off x="7381875" y="725170"/>
            <a:ext cx="2566035" cy="460375"/>
          </a:xfrm>
          <a:prstGeom prst="rect">
            <a:avLst/>
          </a:prstGeom>
          <a:noFill/>
        </p:spPr>
        <p:txBody>
          <a:bodyPr wrap="square" rtlCol="0">
            <a:spAutoFit/>
            <a:scene3d>
              <a:camera prst="orthographicFront"/>
              <a:lightRig rig="threePt" dir="t"/>
            </a:scene3d>
          </a:bodyPr>
          <a:p>
            <a:pPr lvl="0" algn="l" fontAlgn="base"/>
            <a:r>
              <a:rPr lang="vi-VN" altLang="zh-CN" sz="2400" b="1" strike="noStrike" noProof="1">
                <a:solidFill>
                  <a:schemeClr val="tx1">
                    <a:lumMod val="95000"/>
                    <a:lumOff val="5000"/>
                  </a:schemeClr>
                </a:solidFill>
                <a:effectLst/>
                <a:latin typeface="Calibri" panose="020F0502020204030204" charset="0"/>
                <a:ea typeface="Calibri" panose="020F0502020204030204" charset="0"/>
                <a:cs typeface="Calibri" panose="020F0502020204030204" charset="0"/>
                <a:sym typeface="Microsoft YaHei" panose="020B0503020204020204" charset="-122"/>
              </a:rPr>
              <a:t>Sprint </a:t>
            </a:r>
            <a:r>
              <a:rPr lang="vi-VN" altLang="zh-CN" sz="2400" b="1" strike="noStrike" noProof="1">
                <a:solidFill>
                  <a:schemeClr val="tx1">
                    <a:lumMod val="95000"/>
                    <a:lumOff val="5000"/>
                  </a:schemeClr>
                </a:solidFill>
                <a:effectLst/>
                <a:latin typeface="Calibri" panose="020F0502020204030204" charset="0"/>
                <a:ea typeface="Calibri" panose="020F0502020204030204" charset="0"/>
                <a:cs typeface="Calibri" panose="020F0502020204030204" charset="0"/>
                <a:sym typeface="Microsoft YaHei" panose="020B0503020204020204" charset="-122"/>
              </a:rPr>
              <a:t>Backlog</a:t>
            </a:r>
            <a:endParaRPr lang="vi-VN" altLang="zh-CN" sz="2400" b="1" strike="noStrike" noProof="1">
              <a:solidFill>
                <a:schemeClr val="tx1">
                  <a:lumMod val="95000"/>
                  <a:lumOff val="5000"/>
                </a:schemeClr>
              </a:solidFill>
              <a:effectLst/>
              <a:latin typeface="Calibri" panose="020F0502020204030204" charset="0"/>
              <a:ea typeface="Calibri" panose="020F0502020204030204" charset="0"/>
              <a:cs typeface="Calibri" panose="020F0502020204030204" charset="0"/>
              <a:sym typeface="Microsoft YaHei" panose="020B0503020204020204" charset="-122"/>
            </a:endParaRPr>
          </a:p>
        </p:txBody>
      </p:sp>
      <p:grpSp>
        <p:nvGrpSpPr>
          <p:cNvPr id="13" name="Group 12"/>
          <p:cNvGrpSpPr/>
          <p:nvPr/>
        </p:nvGrpSpPr>
        <p:grpSpPr>
          <a:xfrm>
            <a:off x="6652260" y="600710"/>
            <a:ext cx="609600" cy="706120"/>
            <a:chOff x="8413" y="8723"/>
            <a:chExt cx="960" cy="1112"/>
          </a:xfrm>
        </p:grpSpPr>
        <p:sp>
          <p:nvSpPr>
            <p:cNvPr id="8" name="圆角矩形 48"/>
            <p:cNvSpPr/>
            <p:nvPr/>
          </p:nvSpPr>
          <p:spPr>
            <a:xfrm>
              <a:off x="8413" y="8799"/>
              <a:ext cx="961" cy="961"/>
            </a:xfrm>
            <a:prstGeom prst="roundRect">
              <a:avLst/>
            </a:prstGeom>
            <a:solidFill>
              <a:srgbClr val="5E26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ea typeface="Calibri" panose="020F0502020204030204" charset="0"/>
                <a:cs typeface="Calibri" panose="020F0502020204030204" charset="0"/>
              </a:endParaRPr>
            </a:p>
          </p:txBody>
        </p:sp>
        <p:sp>
          <p:nvSpPr>
            <p:cNvPr id="11" name="TextBox 25"/>
            <p:cNvSpPr txBox="1"/>
            <p:nvPr/>
          </p:nvSpPr>
          <p:spPr>
            <a:xfrm flipH="1">
              <a:off x="8413" y="8723"/>
              <a:ext cx="760" cy="1113"/>
            </a:xfrm>
            <a:prstGeom prst="rect">
              <a:avLst/>
            </a:prstGeom>
            <a:noFill/>
          </p:spPr>
          <p:txBody>
            <a:bodyPr wrap="square" rtlCol="0">
              <a:spAutoFit/>
              <a:scene3d>
                <a:camera prst="orthographicFront"/>
                <a:lightRig rig="threePt" dir="t"/>
              </a:scene3d>
            </a:bodyPr>
            <a:p>
              <a:pPr lvl="0" algn="l" fontAlgn="base"/>
              <a:r>
                <a:rPr lang="vi-VN" altLang="en-US" sz="4000" i="1" strike="noStrike" noProof="1">
                  <a:solidFill>
                    <a:schemeClr val="bg1"/>
                  </a:solidFill>
                  <a:effectLst/>
                  <a:latin typeface="Calibri" panose="020F0502020204030204" charset="0"/>
                  <a:ea typeface="Calibri" panose="020F0502020204030204" charset="0"/>
                  <a:cs typeface="Calibri" panose="020F0502020204030204" charset="0"/>
                  <a:sym typeface="Microsoft YaHei" panose="020B0503020204020204" charset="-122"/>
                </a:rPr>
                <a:t>5</a:t>
              </a:r>
              <a:r>
                <a:rPr lang="en-US" altLang="zh-CN" sz="4000" i="1" strike="noStrike" noProof="1">
                  <a:solidFill>
                    <a:schemeClr val="bg1"/>
                  </a:solidFill>
                  <a:effectLst/>
                  <a:latin typeface="Calibri" panose="020F0502020204030204" charset="0"/>
                  <a:ea typeface="Calibri" panose="020F0502020204030204" charset="0"/>
                  <a:cs typeface="Calibri" panose="020F0502020204030204" charset="0"/>
                  <a:sym typeface="Microsoft YaHei" panose="020B0503020204020204" charset="-122"/>
                </a:rPr>
                <a:t>.</a:t>
              </a:r>
              <a:endParaRPr lang="en-US" altLang="zh-CN" sz="4000" i="1" strike="noStrike" noProof="1">
                <a:solidFill>
                  <a:schemeClr val="bg1"/>
                </a:solidFill>
                <a:effectLst/>
                <a:latin typeface="Calibri" panose="020F0502020204030204" charset="0"/>
                <a:ea typeface="Calibri" panose="020F0502020204030204" charset="0"/>
                <a:cs typeface="Calibri" panose="020F0502020204030204" charset="0"/>
                <a:sym typeface="Microsoft YaHei" panose="020B0503020204020204" charset="-122"/>
              </a:endParaRPr>
            </a:p>
          </p:txBody>
        </p:sp>
      </p:grpSp>
      <p:sp>
        <p:nvSpPr>
          <p:cNvPr id="14" name="TextBox 25"/>
          <p:cNvSpPr txBox="1"/>
          <p:nvPr/>
        </p:nvSpPr>
        <p:spPr>
          <a:xfrm flipH="1">
            <a:off x="7381875" y="1887855"/>
            <a:ext cx="2566035" cy="460375"/>
          </a:xfrm>
          <a:prstGeom prst="rect">
            <a:avLst/>
          </a:prstGeom>
          <a:noFill/>
        </p:spPr>
        <p:txBody>
          <a:bodyPr wrap="square" rtlCol="0">
            <a:spAutoFit/>
            <a:scene3d>
              <a:camera prst="orthographicFront"/>
              <a:lightRig rig="threePt" dir="t"/>
            </a:scene3d>
          </a:bodyPr>
          <a:p>
            <a:pPr lvl="0" algn="l" fontAlgn="base"/>
            <a:r>
              <a:rPr lang="vi-VN" altLang="zh-CN" sz="2400" b="1" strike="noStrike" noProof="1">
                <a:solidFill>
                  <a:schemeClr val="tx1">
                    <a:lumMod val="95000"/>
                    <a:lumOff val="5000"/>
                  </a:schemeClr>
                </a:solidFill>
                <a:effectLst/>
                <a:latin typeface="Calibri" panose="020F0502020204030204" charset="0"/>
                <a:ea typeface="Calibri" panose="020F0502020204030204" charset="0"/>
                <a:cs typeface="Calibri" panose="020F0502020204030204" charset="0"/>
                <a:sym typeface="Microsoft YaHei" panose="020B0503020204020204" charset="-122"/>
              </a:rPr>
              <a:t>Bảng Trello</a:t>
            </a:r>
            <a:endParaRPr lang="en-US" altLang="vi-VN" sz="2400" b="1" strike="noStrike" noProof="1">
              <a:solidFill>
                <a:schemeClr val="tx1">
                  <a:lumMod val="95000"/>
                  <a:lumOff val="5000"/>
                </a:schemeClr>
              </a:solidFill>
              <a:effectLst/>
              <a:latin typeface="Calibri" panose="020F0502020204030204" charset="0"/>
              <a:ea typeface="Calibri" panose="020F0502020204030204" charset="0"/>
              <a:cs typeface="Calibri" panose="020F0502020204030204" charset="0"/>
              <a:sym typeface="Microsoft YaHei" panose="020B0503020204020204" charset="-122"/>
            </a:endParaRPr>
          </a:p>
        </p:txBody>
      </p:sp>
      <p:grpSp>
        <p:nvGrpSpPr>
          <p:cNvPr id="15" name="Group 14"/>
          <p:cNvGrpSpPr/>
          <p:nvPr/>
        </p:nvGrpSpPr>
        <p:grpSpPr>
          <a:xfrm>
            <a:off x="6652260" y="1763395"/>
            <a:ext cx="610235" cy="706755"/>
            <a:chOff x="8413" y="8723"/>
            <a:chExt cx="961" cy="1113"/>
          </a:xfrm>
        </p:grpSpPr>
        <p:sp>
          <p:nvSpPr>
            <p:cNvPr id="17" name="圆角矩形 48"/>
            <p:cNvSpPr/>
            <p:nvPr/>
          </p:nvSpPr>
          <p:spPr>
            <a:xfrm>
              <a:off x="8413" y="8799"/>
              <a:ext cx="961" cy="961"/>
            </a:xfrm>
            <a:prstGeom prst="roundRect">
              <a:avLst/>
            </a:prstGeom>
            <a:solidFill>
              <a:srgbClr val="5E26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ea typeface="Calibri" panose="020F0502020204030204" charset="0"/>
                <a:cs typeface="Calibri" panose="020F0502020204030204" charset="0"/>
              </a:endParaRPr>
            </a:p>
          </p:txBody>
        </p:sp>
        <p:sp>
          <p:nvSpPr>
            <p:cNvPr id="18" name="TextBox 25"/>
            <p:cNvSpPr txBox="1"/>
            <p:nvPr/>
          </p:nvSpPr>
          <p:spPr>
            <a:xfrm flipH="1">
              <a:off x="8413" y="8723"/>
              <a:ext cx="760" cy="1113"/>
            </a:xfrm>
            <a:prstGeom prst="rect">
              <a:avLst/>
            </a:prstGeom>
            <a:noFill/>
          </p:spPr>
          <p:txBody>
            <a:bodyPr wrap="square" rtlCol="0">
              <a:spAutoFit/>
              <a:scene3d>
                <a:camera prst="orthographicFront"/>
                <a:lightRig rig="threePt" dir="t"/>
              </a:scene3d>
            </a:bodyPr>
            <a:p>
              <a:pPr lvl="0" algn="l" fontAlgn="base"/>
              <a:r>
                <a:rPr lang="vi-VN" altLang="en-US" sz="4000" i="1" strike="noStrike" noProof="1">
                  <a:solidFill>
                    <a:schemeClr val="bg1"/>
                  </a:solidFill>
                  <a:effectLst/>
                  <a:latin typeface="Calibri" panose="020F0502020204030204" charset="0"/>
                  <a:ea typeface="Calibri" panose="020F0502020204030204" charset="0"/>
                  <a:cs typeface="Calibri" panose="020F0502020204030204" charset="0"/>
                  <a:sym typeface="Microsoft YaHei" panose="020B0503020204020204" charset="-122"/>
                </a:rPr>
                <a:t>6</a:t>
              </a:r>
              <a:r>
                <a:rPr lang="en-US" altLang="zh-CN" sz="4000" i="1" strike="noStrike" noProof="1">
                  <a:solidFill>
                    <a:schemeClr val="bg1"/>
                  </a:solidFill>
                  <a:effectLst/>
                  <a:latin typeface="Calibri" panose="020F0502020204030204" charset="0"/>
                  <a:ea typeface="Calibri" panose="020F0502020204030204" charset="0"/>
                  <a:cs typeface="Calibri" panose="020F0502020204030204" charset="0"/>
                  <a:sym typeface="Microsoft YaHei" panose="020B0503020204020204" charset="-122"/>
                </a:rPr>
                <a:t>.</a:t>
              </a:r>
              <a:endParaRPr lang="en-US" altLang="zh-CN" sz="4000" i="1" strike="noStrike" noProof="1">
                <a:solidFill>
                  <a:schemeClr val="bg1"/>
                </a:solidFill>
                <a:effectLst/>
                <a:latin typeface="Calibri" panose="020F0502020204030204" charset="0"/>
                <a:ea typeface="Calibri" panose="020F0502020204030204" charset="0"/>
                <a:cs typeface="Calibri" panose="020F0502020204030204" charset="0"/>
                <a:sym typeface="Microsoft YaHei" panose="020B0503020204020204" charset="-122"/>
              </a:endParaRPr>
            </a:p>
          </p:txBody>
        </p:sp>
      </p:grpSp>
      <p:sp>
        <p:nvSpPr>
          <p:cNvPr id="24" name="TextBox 25"/>
          <p:cNvSpPr txBox="1"/>
          <p:nvPr/>
        </p:nvSpPr>
        <p:spPr>
          <a:xfrm flipH="1">
            <a:off x="7385685" y="3050540"/>
            <a:ext cx="2566035" cy="460375"/>
          </a:xfrm>
          <a:prstGeom prst="rect">
            <a:avLst/>
          </a:prstGeom>
          <a:noFill/>
        </p:spPr>
        <p:txBody>
          <a:bodyPr wrap="square" rtlCol="0">
            <a:spAutoFit/>
            <a:scene3d>
              <a:camera prst="orthographicFront"/>
              <a:lightRig rig="threePt" dir="t"/>
            </a:scene3d>
          </a:bodyPr>
          <a:p>
            <a:pPr lvl="0" algn="l" fontAlgn="base"/>
            <a:r>
              <a:rPr lang="en-US" altLang="vi-VN" sz="2400" b="1" strike="noStrike" noProof="1">
                <a:solidFill>
                  <a:schemeClr val="tx1">
                    <a:lumMod val="95000"/>
                    <a:lumOff val="5000"/>
                  </a:schemeClr>
                </a:solidFill>
                <a:effectLst/>
                <a:latin typeface="Calibri" panose="020F0502020204030204" charset="0"/>
                <a:ea typeface="Calibri" panose="020F0502020204030204" charset="0"/>
                <a:cs typeface="Calibri" panose="020F0502020204030204" charset="0"/>
                <a:sym typeface="Microsoft YaHei" panose="020B0503020204020204" charset="-122"/>
              </a:rPr>
              <a:t>Ki</a:t>
            </a:r>
            <a:r>
              <a:rPr lang="vi-VN" altLang="en-US" sz="2400" b="1" strike="noStrike" noProof="1">
                <a:solidFill>
                  <a:schemeClr val="tx1">
                    <a:lumMod val="95000"/>
                    <a:lumOff val="5000"/>
                  </a:schemeClr>
                </a:solidFill>
                <a:effectLst/>
                <a:latin typeface="Calibri" panose="020F0502020204030204" charset="0"/>
                <a:ea typeface="Calibri" panose="020F0502020204030204" charset="0"/>
                <a:cs typeface="Calibri" panose="020F0502020204030204" charset="0"/>
                <a:sym typeface="Microsoft YaHei" panose="020B0503020204020204" charset="-122"/>
              </a:rPr>
              <a:t>ểm </a:t>
            </a:r>
            <a:r>
              <a:rPr lang="vi-VN" altLang="en-US" sz="2400" b="1" strike="noStrike" noProof="1">
                <a:solidFill>
                  <a:schemeClr val="tx1">
                    <a:lumMod val="95000"/>
                    <a:lumOff val="5000"/>
                  </a:schemeClr>
                </a:solidFill>
                <a:effectLst/>
                <a:latin typeface="Calibri" panose="020F0502020204030204" charset="0"/>
                <a:ea typeface="Calibri" panose="020F0502020204030204" charset="0"/>
                <a:cs typeface="Calibri" panose="020F0502020204030204" charset="0"/>
                <a:sym typeface="Microsoft YaHei" panose="020B0503020204020204" charset="-122"/>
              </a:rPr>
              <a:t>thử</a:t>
            </a:r>
            <a:endParaRPr lang="vi-VN" altLang="en-US" sz="2400" b="1" strike="noStrike" noProof="1">
              <a:solidFill>
                <a:schemeClr val="tx1">
                  <a:lumMod val="95000"/>
                  <a:lumOff val="5000"/>
                </a:schemeClr>
              </a:solidFill>
              <a:effectLst/>
              <a:latin typeface="Calibri" panose="020F0502020204030204" charset="0"/>
              <a:ea typeface="Calibri" panose="020F0502020204030204" charset="0"/>
              <a:cs typeface="Calibri" panose="020F0502020204030204" charset="0"/>
              <a:sym typeface="Microsoft YaHei" panose="020B0503020204020204" charset="-122"/>
            </a:endParaRPr>
          </a:p>
        </p:txBody>
      </p:sp>
      <p:grpSp>
        <p:nvGrpSpPr>
          <p:cNvPr id="26" name="Group 25"/>
          <p:cNvGrpSpPr/>
          <p:nvPr/>
        </p:nvGrpSpPr>
        <p:grpSpPr>
          <a:xfrm>
            <a:off x="6656070" y="2926080"/>
            <a:ext cx="610235" cy="706755"/>
            <a:chOff x="8413" y="8723"/>
            <a:chExt cx="961" cy="1113"/>
          </a:xfrm>
        </p:grpSpPr>
        <p:sp>
          <p:nvSpPr>
            <p:cNvPr id="27" name="圆角矩形 48"/>
            <p:cNvSpPr/>
            <p:nvPr/>
          </p:nvSpPr>
          <p:spPr>
            <a:xfrm>
              <a:off x="8413" y="8799"/>
              <a:ext cx="961" cy="961"/>
            </a:xfrm>
            <a:prstGeom prst="roundRect">
              <a:avLst/>
            </a:prstGeom>
            <a:solidFill>
              <a:srgbClr val="5E26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ea typeface="Calibri" panose="020F0502020204030204" charset="0"/>
                <a:cs typeface="Calibri" panose="020F0502020204030204" charset="0"/>
              </a:endParaRPr>
            </a:p>
          </p:txBody>
        </p:sp>
        <p:sp>
          <p:nvSpPr>
            <p:cNvPr id="29" name="TextBox 25"/>
            <p:cNvSpPr txBox="1"/>
            <p:nvPr/>
          </p:nvSpPr>
          <p:spPr>
            <a:xfrm flipH="1">
              <a:off x="8413" y="8723"/>
              <a:ext cx="760" cy="1113"/>
            </a:xfrm>
            <a:prstGeom prst="rect">
              <a:avLst/>
            </a:prstGeom>
            <a:noFill/>
          </p:spPr>
          <p:txBody>
            <a:bodyPr wrap="square" rtlCol="0">
              <a:spAutoFit/>
              <a:scene3d>
                <a:camera prst="orthographicFront"/>
                <a:lightRig rig="threePt" dir="t"/>
              </a:scene3d>
            </a:bodyPr>
            <a:p>
              <a:pPr lvl="0" algn="l" fontAlgn="base"/>
              <a:r>
                <a:rPr lang="vi-VN" altLang="en-US" sz="4000" i="1" strike="noStrike" noProof="1">
                  <a:solidFill>
                    <a:schemeClr val="bg1"/>
                  </a:solidFill>
                  <a:effectLst/>
                  <a:latin typeface="Calibri" panose="020F0502020204030204" charset="0"/>
                  <a:ea typeface="Calibri" panose="020F0502020204030204" charset="0"/>
                  <a:cs typeface="Calibri" panose="020F0502020204030204" charset="0"/>
                  <a:sym typeface="Microsoft YaHei" panose="020B0503020204020204" charset="-122"/>
                </a:rPr>
                <a:t>7</a:t>
              </a:r>
              <a:r>
                <a:rPr lang="en-US" altLang="zh-CN" sz="4000" i="1" strike="noStrike" noProof="1">
                  <a:solidFill>
                    <a:schemeClr val="bg1"/>
                  </a:solidFill>
                  <a:effectLst/>
                  <a:latin typeface="Calibri" panose="020F0502020204030204" charset="0"/>
                  <a:ea typeface="Calibri" panose="020F0502020204030204" charset="0"/>
                  <a:cs typeface="Calibri" panose="020F0502020204030204" charset="0"/>
                  <a:sym typeface="Microsoft YaHei" panose="020B0503020204020204" charset="-122"/>
                </a:rPr>
                <a:t>.</a:t>
              </a:r>
              <a:endParaRPr lang="en-US" altLang="zh-CN" sz="4000" i="1" strike="noStrike" noProof="1">
                <a:solidFill>
                  <a:schemeClr val="bg1"/>
                </a:solidFill>
                <a:effectLst/>
                <a:latin typeface="Calibri" panose="020F0502020204030204" charset="0"/>
                <a:ea typeface="Calibri" panose="020F0502020204030204" charset="0"/>
                <a:cs typeface="Calibri" panose="020F0502020204030204" charset="0"/>
                <a:sym typeface="Microsoft YaHei" panose="020B0503020204020204" charset="-122"/>
              </a:endParaRPr>
            </a:p>
          </p:txBody>
        </p:sp>
      </p:grpSp>
      <p:sp>
        <p:nvSpPr>
          <p:cNvPr id="30" name="TextBox 25"/>
          <p:cNvSpPr txBox="1"/>
          <p:nvPr/>
        </p:nvSpPr>
        <p:spPr>
          <a:xfrm flipH="1">
            <a:off x="5602605" y="5456555"/>
            <a:ext cx="2566035" cy="460375"/>
          </a:xfrm>
          <a:prstGeom prst="rect">
            <a:avLst/>
          </a:prstGeom>
          <a:noFill/>
        </p:spPr>
        <p:txBody>
          <a:bodyPr wrap="square" rtlCol="0">
            <a:spAutoFit/>
            <a:scene3d>
              <a:camera prst="orthographicFront"/>
              <a:lightRig rig="threePt" dir="t"/>
            </a:scene3d>
          </a:bodyPr>
          <a:p>
            <a:pPr lvl="0" algn="l" fontAlgn="base"/>
            <a:r>
              <a:rPr lang="en-US" altLang="vi-VN" sz="2400" b="1" strike="noStrike" noProof="1">
                <a:solidFill>
                  <a:schemeClr val="tx1">
                    <a:lumMod val="95000"/>
                    <a:lumOff val="5000"/>
                  </a:schemeClr>
                </a:solidFill>
                <a:effectLst/>
                <a:latin typeface="Calibri" panose="020F0502020204030204" charset="0"/>
                <a:ea typeface="Calibri" panose="020F0502020204030204" charset="0"/>
                <a:cs typeface="Calibri" panose="020F0502020204030204" charset="0"/>
                <a:sym typeface="Microsoft YaHei" panose="020B0503020204020204" charset="-122"/>
              </a:rPr>
              <a:t>Tổng kết</a:t>
            </a:r>
            <a:endParaRPr lang="en-US" altLang="vi-VN" sz="2400" b="1" strike="noStrike" noProof="1">
              <a:solidFill>
                <a:schemeClr val="tx1">
                  <a:lumMod val="95000"/>
                  <a:lumOff val="5000"/>
                </a:schemeClr>
              </a:solidFill>
              <a:effectLst/>
              <a:latin typeface="Calibri" panose="020F0502020204030204" charset="0"/>
              <a:ea typeface="Calibri" panose="020F0502020204030204" charset="0"/>
              <a:cs typeface="Calibri" panose="020F0502020204030204" charset="0"/>
              <a:sym typeface="Microsoft YaHei" panose="020B0503020204020204" charset="-122"/>
            </a:endParaRPr>
          </a:p>
        </p:txBody>
      </p:sp>
      <p:grpSp>
        <p:nvGrpSpPr>
          <p:cNvPr id="31" name="Group 30"/>
          <p:cNvGrpSpPr/>
          <p:nvPr/>
        </p:nvGrpSpPr>
        <p:grpSpPr>
          <a:xfrm>
            <a:off x="4872990" y="5332095"/>
            <a:ext cx="610235" cy="706755"/>
            <a:chOff x="8413" y="8723"/>
            <a:chExt cx="961" cy="1113"/>
          </a:xfrm>
        </p:grpSpPr>
        <p:sp>
          <p:nvSpPr>
            <p:cNvPr id="32" name="圆角矩形 48"/>
            <p:cNvSpPr/>
            <p:nvPr/>
          </p:nvSpPr>
          <p:spPr>
            <a:xfrm>
              <a:off x="8413" y="8799"/>
              <a:ext cx="961" cy="961"/>
            </a:xfrm>
            <a:prstGeom prst="roundRect">
              <a:avLst/>
            </a:prstGeom>
            <a:solidFill>
              <a:srgbClr val="5E26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ea typeface="Calibri" panose="020F0502020204030204" charset="0"/>
                <a:cs typeface="Calibri" panose="020F0502020204030204" charset="0"/>
              </a:endParaRPr>
            </a:p>
          </p:txBody>
        </p:sp>
        <p:sp>
          <p:nvSpPr>
            <p:cNvPr id="33" name="TextBox 25"/>
            <p:cNvSpPr txBox="1"/>
            <p:nvPr/>
          </p:nvSpPr>
          <p:spPr>
            <a:xfrm flipH="1">
              <a:off x="8413" y="8723"/>
              <a:ext cx="760" cy="1113"/>
            </a:xfrm>
            <a:prstGeom prst="rect">
              <a:avLst/>
            </a:prstGeom>
            <a:noFill/>
          </p:spPr>
          <p:txBody>
            <a:bodyPr wrap="square" rtlCol="0">
              <a:spAutoFit/>
              <a:scene3d>
                <a:camera prst="orthographicFront"/>
                <a:lightRig rig="threePt" dir="t"/>
              </a:scene3d>
            </a:bodyPr>
            <a:p>
              <a:pPr lvl="0" algn="l" fontAlgn="base"/>
              <a:r>
                <a:rPr lang="en-US" altLang="zh-CN" sz="4000" i="1" strike="noStrike" noProof="1">
                  <a:solidFill>
                    <a:schemeClr val="bg1"/>
                  </a:solidFill>
                  <a:effectLst/>
                  <a:latin typeface="Calibri" panose="020F0502020204030204" charset="0"/>
                  <a:ea typeface="Calibri" panose="020F0502020204030204" charset="0"/>
                  <a:cs typeface="Calibri" panose="020F0502020204030204" charset="0"/>
                  <a:sym typeface="Microsoft YaHei" panose="020B0503020204020204" charset="-122"/>
                </a:rPr>
                <a:t>8.</a:t>
              </a:r>
              <a:endParaRPr lang="en-US" altLang="zh-CN" sz="4000" i="1" strike="noStrike" noProof="1">
                <a:solidFill>
                  <a:schemeClr val="bg1"/>
                </a:solidFill>
                <a:effectLst/>
                <a:latin typeface="Calibri" panose="020F0502020204030204" charset="0"/>
                <a:ea typeface="Calibri" panose="020F0502020204030204" charset="0"/>
                <a:cs typeface="Calibri" panose="020F0502020204030204" charset="0"/>
                <a:sym typeface="Microsoft YaHei" panose="020B0503020204020204" charset="-122"/>
              </a:endParaRPr>
            </a:p>
          </p:txBody>
        </p:sp>
      </p:grpSp>
      <p:sp>
        <p:nvSpPr>
          <p:cNvPr id="19" name="TextBox 25"/>
          <p:cNvSpPr txBox="1"/>
          <p:nvPr/>
        </p:nvSpPr>
        <p:spPr>
          <a:xfrm flipH="1">
            <a:off x="7404100" y="4164965"/>
            <a:ext cx="2566035" cy="460375"/>
          </a:xfrm>
          <a:prstGeom prst="rect">
            <a:avLst/>
          </a:prstGeom>
          <a:noFill/>
        </p:spPr>
        <p:txBody>
          <a:bodyPr wrap="square" rtlCol="0">
            <a:spAutoFit/>
            <a:scene3d>
              <a:camera prst="orthographicFront"/>
              <a:lightRig rig="threePt" dir="t"/>
            </a:scene3d>
          </a:bodyPr>
          <a:p>
            <a:pPr lvl="0" algn="l" fontAlgn="base"/>
            <a:r>
              <a:rPr lang="vi-VN" altLang="zh-CN" sz="2400" b="1">
                <a:solidFill>
                  <a:schemeClr val="tx1">
                    <a:lumMod val="95000"/>
                    <a:lumOff val="5000"/>
                  </a:schemeClr>
                </a:solidFill>
                <a:effectLst/>
                <a:latin typeface="Calibri" panose="020F0502020204030204" charset="0"/>
                <a:ea typeface="Calibri" panose="020F0502020204030204" charset="0"/>
                <a:cs typeface="Calibri" panose="020F0502020204030204" charset="0"/>
                <a:sym typeface="Microsoft YaHei" panose="020B0503020204020204" charset="-122"/>
              </a:rPr>
              <a:t>Biên bản cuộc họp</a:t>
            </a:r>
            <a:endParaRPr lang="en-US" altLang="vi-VN" sz="2400" b="1" strike="noStrike" noProof="1">
              <a:solidFill>
                <a:schemeClr val="tx1">
                  <a:lumMod val="95000"/>
                  <a:lumOff val="5000"/>
                </a:schemeClr>
              </a:solidFill>
              <a:effectLst/>
              <a:latin typeface="Calibri" panose="020F0502020204030204" charset="0"/>
              <a:ea typeface="Calibri" panose="020F0502020204030204" charset="0"/>
              <a:cs typeface="Calibri" panose="020F0502020204030204" charset="0"/>
              <a:sym typeface="Microsoft YaHei" panose="020B0503020204020204" charset="-122"/>
            </a:endParaRPr>
          </a:p>
        </p:txBody>
      </p:sp>
      <p:grpSp>
        <p:nvGrpSpPr>
          <p:cNvPr id="20" name="Group 19"/>
          <p:cNvGrpSpPr/>
          <p:nvPr/>
        </p:nvGrpSpPr>
        <p:grpSpPr>
          <a:xfrm>
            <a:off x="6674485" y="4040505"/>
            <a:ext cx="610235" cy="706755"/>
            <a:chOff x="8413" y="8723"/>
            <a:chExt cx="961" cy="1113"/>
          </a:xfrm>
        </p:grpSpPr>
        <p:sp>
          <p:nvSpPr>
            <p:cNvPr id="21" name="圆角矩形 48"/>
            <p:cNvSpPr/>
            <p:nvPr/>
          </p:nvSpPr>
          <p:spPr>
            <a:xfrm>
              <a:off x="8413" y="8799"/>
              <a:ext cx="961" cy="961"/>
            </a:xfrm>
            <a:prstGeom prst="roundRect">
              <a:avLst/>
            </a:prstGeom>
            <a:solidFill>
              <a:srgbClr val="5E26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ea typeface="Calibri" panose="020F0502020204030204" charset="0"/>
                <a:cs typeface="Calibri" panose="020F0502020204030204" charset="0"/>
              </a:endParaRPr>
            </a:p>
          </p:txBody>
        </p:sp>
        <p:sp>
          <p:nvSpPr>
            <p:cNvPr id="23" name="TextBox 25"/>
            <p:cNvSpPr txBox="1"/>
            <p:nvPr/>
          </p:nvSpPr>
          <p:spPr>
            <a:xfrm flipH="1">
              <a:off x="8413" y="8723"/>
              <a:ext cx="760" cy="1113"/>
            </a:xfrm>
            <a:prstGeom prst="rect">
              <a:avLst/>
            </a:prstGeom>
            <a:noFill/>
          </p:spPr>
          <p:txBody>
            <a:bodyPr wrap="square" rtlCol="0">
              <a:spAutoFit/>
              <a:scene3d>
                <a:camera prst="orthographicFront"/>
                <a:lightRig rig="threePt" dir="t"/>
              </a:scene3d>
            </a:bodyPr>
            <a:p>
              <a:pPr lvl="0" algn="l" fontAlgn="base"/>
              <a:r>
                <a:rPr lang="en-US" altLang="zh-CN" sz="4000" i="1" strike="noStrike" noProof="1">
                  <a:solidFill>
                    <a:schemeClr val="bg1"/>
                  </a:solidFill>
                  <a:effectLst/>
                  <a:latin typeface="Calibri" panose="020F0502020204030204" charset="0"/>
                  <a:ea typeface="Calibri" panose="020F0502020204030204" charset="0"/>
                  <a:cs typeface="Calibri" panose="020F0502020204030204" charset="0"/>
                  <a:sym typeface="Microsoft YaHei" panose="020B0503020204020204" charset="-122"/>
                </a:rPr>
                <a:t>8.</a:t>
              </a:r>
              <a:endParaRPr lang="en-US" altLang="zh-CN" sz="4000" i="1" strike="noStrike" noProof="1">
                <a:solidFill>
                  <a:schemeClr val="bg1"/>
                </a:solidFill>
                <a:effectLst/>
                <a:latin typeface="Calibri" panose="020F0502020204030204" charset="0"/>
                <a:ea typeface="Calibri" panose="020F0502020204030204" charset="0"/>
                <a:cs typeface="Calibri" panose="020F0502020204030204" charset="0"/>
                <a:sym typeface="Microsoft YaHei" panose="020B0503020204020204"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1000">
        <p:strips dir="rd"/>
      </p:transition>
    </mc:Choice>
    <mc:Fallback>
      <p:transition spd="slow">
        <p:strips dir="rd"/>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nodeType="withEffect">
                                  <p:stCondLst>
                                    <p:cond delay="0"/>
                                  </p:stCondLst>
                                  <p:childTnLst>
                                    <p:set>
                                      <p:cBhvr>
                                        <p:cTn id="6" dur="500"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strVal val="#ppt_w+.3"/>
                                          </p:val>
                                        </p:tav>
                                        <p:tav tm="100000">
                                          <p:val>
                                            <p:strVal val="#ppt_w"/>
                                          </p:val>
                                        </p:tav>
                                      </p:tavLst>
                                    </p:anim>
                                    <p:anim calcmode="lin" valueType="num">
                                      <p:cBhvr>
                                        <p:cTn id="8" dur="500" fill="hold"/>
                                        <p:tgtEl>
                                          <p:spTgt spid="2"/>
                                        </p:tgtEl>
                                        <p:attrNameLst>
                                          <p:attrName>ppt_h</p:attrName>
                                        </p:attrNameLst>
                                      </p:cBhvr>
                                      <p:tavLst>
                                        <p:tav tm="0">
                                          <p:val>
                                            <p:strVal val="#ppt_h"/>
                                          </p:val>
                                        </p:tav>
                                        <p:tav tm="100000">
                                          <p:val>
                                            <p:strVal val="#ppt_h"/>
                                          </p:val>
                                        </p:tav>
                                      </p:tavLst>
                                    </p:anim>
                                    <p:animEffect transition="in" filter="fade">
                                      <p:cBhvr>
                                        <p:cTn id="9" dur="500"/>
                                        <p:tgtEl>
                                          <p:spTgt spid="2"/>
                                        </p:tgtEl>
                                      </p:cBhvr>
                                    </p:animEffect>
                                  </p:childTnLst>
                                </p:cTn>
                              </p:par>
                              <p:par>
                                <p:cTn id="10" presetID="50" presetClass="entr" presetSubtype="0" decel="100000" fill="hold" nodeType="withEffect">
                                  <p:stCondLst>
                                    <p:cond delay="200"/>
                                  </p:stCondLst>
                                  <p:childTnLst>
                                    <p:set>
                                      <p:cBhvr>
                                        <p:cTn id="11" dur="500" fill="hold">
                                          <p:stCondLst>
                                            <p:cond delay="0"/>
                                          </p:stCondLst>
                                        </p:cTn>
                                        <p:tgtEl>
                                          <p:spTgt spid="3"/>
                                        </p:tgtEl>
                                        <p:attrNameLst>
                                          <p:attrName>style.visibility</p:attrName>
                                        </p:attrNameLst>
                                      </p:cBhvr>
                                      <p:to>
                                        <p:strVal val="visible"/>
                                      </p:to>
                                    </p:set>
                                    <p:anim calcmode="lin" valueType="num">
                                      <p:cBhvr>
                                        <p:cTn id="12" dur="500" fill="hold"/>
                                        <p:tgtEl>
                                          <p:spTgt spid="3"/>
                                        </p:tgtEl>
                                        <p:attrNameLst>
                                          <p:attrName>ppt_w</p:attrName>
                                        </p:attrNameLst>
                                      </p:cBhvr>
                                      <p:tavLst>
                                        <p:tav tm="0">
                                          <p:val>
                                            <p:strVal val="#ppt_w+.3"/>
                                          </p:val>
                                        </p:tav>
                                        <p:tav tm="100000">
                                          <p:val>
                                            <p:strVal val="#ppt_w"/>
                                          </p:val>
                                        </p:tav>
                                      </p:tavLst>
                                    </p:anim>
                                    <p:anim calcmode="lin" valueType="num">
                                      <p:cBhvr>
                                        <p:cTn id="13" dur="500" fill="hold"/>
                                        <p:tgtEl>
                                          <p:spTgt spid="3"/>
                                        </p:tgtEl>
                                        <p:attrNameLst>
                                          <p:attrName>ppt_h</p:attrName>
                                        </p:attrNameLst>
                                      </p:cBhvr>
                                      <p:tavLst>
                                        <p:tav tm="0">
                                          <p:val>
                                            <p:strVal val="#ppt_h"/>
                                          </p:val>
                                        </p:tav>
                                        <p:tav tm="100000">
                                          <p:val>
                                            <p:strVal val="#ppt_h"/>
                                          </p:val>
                                        </p:tav>
                                      </p:tavLst>
                                    </p:anim>
                                    <p:animEffect transition="in" filter="fade">
                                      <p:cBhvr>
                                        <p:cTn id="14" dur="500"/>
                                        <p:tgtEl>
                                          <p:spTgt spid="3"/>
                                        </p:tgtEl>
                                      </p:cBhvr>
                                    </p:animEffect>
                                  </p:childTnLst>
                                </p:cTn>
                              </p:par>
                              <p:par>
                                <p:cTn id="15" presetID="50" presetClass="entr" presetSubtype="0" decel="100000" fill="hold" nodeType="withEffect">
                                  <p:stCondLst>
                                    <p:cond delay="400"/>
                                  </p:stCondLst>
                                  <p:childTnLst>
                                    <p:set>
                                      <p:cBhvr>
                                        <p:cTn id="16" dur="500" fill="hold">
                                          <p:stCondLst>
                                            <p:cond delay="0"/>
                                          </p:stCondLst>
                                        </p:cTn>
                                        <p:tgtEl>
                                          <p:spTgt spid="9"/>
                                        </p:tgtEl>
                                        <p:attrNameLst>
                                          <p:attrName>style.visibility</p:attrName>
                                        </p:attrNameLst>
                                      </p:cBhvr>
                                      <p:to>
                                        <p:strVal val="visible"/>
                                      </p:to>
                                    </p:set>
                                    <p:anim calcmode="lin" valueType="num">
                                      <p:cBhvr>
                                        <p:cTn id="17" dur="500" fill="hold"/>
                                        <p:tgtEl>
                                          <p:spTgt spid="9"/>
                                        </p:tgtEl>
                                        <p:attrNameLst>
                                          <p:attrName>ppt_w</p:attrName>
                                        </p:attrNameLst>
                                      </p:cBhvr>
                                      <p:tavLst>
                                        <p:tav tm="0">
                                          <p:val>
                                            <p:strVal val="#ppt_w+.3"/>
                                          </p:val>
                                        </p:tav>
                                        <p:tav tm="100000">
                                          <p:val>
                                            <p:strVal val="#ppt_w"/>
                                          </p:val>
                                        </p:tav>
                                      </p:tavLst>
                                    </p:anim>
                                    <p:anim calcmode="lin" valueType="num">
                                      <p:cBhvr>
                                        <p:cTn id="18" dur="500" fill="hold"/>
                                        <p:tgtEl>
                                          <p:spTgt spid="9"/>
                                        </p:tgtEl>
                                        <p:attrNameLst>
                                          <p:attrName>ppt_h</p:attrName>
                                        </p:attrNameLst>
                                      </p:cBhvr>
                                      <p:tavLst>
                                        <p:tav tm="0">
                                          <p:val>
                                            <p:strVal val="#ppt_h"/>
                                          </p:val>
                                        </p:tav>
                                        <p:tav tm="100000">
                                          <p:val>
                                            <p:strVal val="#ppt_h"/>
                                          </p:val>
                                        </p:tav>
                                      </p:tavLst>
                                    </p:anim>
                                    <p:animEffect transition="in" filter="fade">
                                      <p:cBhvr>
                                        <p:cTn id="19" dur="500"/>
                                        <p:tgtEl>
                                          <p:spTgt spid="9"/>
                                        </p:tgtEl>
                                      </p:cBhvr>
                                    </p:animEffect>
                                  </p:childTnLst>
                                </p:cTn>
                              </p:par>
                              <p:par>
                                <p:cTn id="20" presetID="50" presetClass="entr" presetSubtype="0" decel="100000" fill="hold" nodeType="withEffect">
                                  <p:stCondLst>
                                    <p:cond delay="600"/>
                                  </p:stCondLst>
                                  <p:childTnLst>
                                    <p:set>
                                      <p:cBhvr>
                                        <p:cTn id="21" dur="500" fill="hold">
                                          <p:stCondLst>
                                            <p:cond delay="0"/>
                                          </p:stCondLst>
                                        </p:cTn>
                                        <p:tgtEl>
                                          <p:spTgt spid="12"/>
                                        </p:tgtEl>
                                        <p:attrNameLst>
                                          <p:attrName>style.visibility</p:attrName>
                                        </p:attrNameLst>
                                      </p:cBhvr>
                                      <p:to>
                                        <p:strVal val="visible"/>
                                      </p:to>
                                    </p:set>
                                    <p:anim calcmode="lin" valueType="num">
                                      <p:cBhvr>
                                        <p:cTn id="22" dur="500" fill="hold"/>
                                        <p:tgtEl>
                                          <p:spTgt spid="12"/>
                                        </p:tgtEl>
                                        <p:attrNameLst>
                                          <p:attrName>ppt_w</p:attrName>
                                        </p:attrNameLst>
                                      </p:cBhvr>
                                      <p:tavLst>
                                        <p:tav tm="0">
                                          <p:val>
                                            <p:strVal val="#ppt_w+.3"/>
                                          </p:val>
                                        </p:tav>
                                        <p:tav tm="100000">
                                          <p:val>
                                            <p:strVal val="#ppt_w"/>
                                          </p:val>
                                        </p:tav>
                                      </p:tavLst>
                                    </p:anim>
                                    <p:anim calcmode="lin" valueType="num">
                                      <p:cBhvr>
                                        <p:cTn id="23" dur="500" fill="hold"/>
                                        <p:tgtEl>
                                          <p:spTgt spid="12"/>
                                        </p:tgtEl>
                                        <p:attrNameLst>
                                          <p:attrName>ppt_h</p:attrName>
                                        </p:attrNameLst>
                                      </p:cBhvr>
                                      <p:tavLst>
                                        <p:tav tm="0">
                                          <p:val>
                                            <p:strVal val="#ppt_h"/>
                                          </p:val>
                                        </p:tav>
                                        <p:tav tm="100000">
                                          <p:val>
                                            <p:strVal val="#ppt_h"/>
                                          </p:val>
                                        </p:tav>
                                      </p:tavLst>
                                    </p:anim>
                                    <p:animEffect transition="in" filter="fade">
                                      <p:cBhvr>
                                        <p:cTn id="24" dur="500"/>
                                        <p:tgtEl>
                                          <p:spTgt spid="12"/>
                                        </p:tgtEl>
                                      </p:cBhvr>
                                    </p:animEffect>
                                  </p:childTnLst>
                                </p:cTn>
                              </p:par>
                              <p:par>
                                <p:cTn id="25" presetID="50" presetClass="entr" presetSubtype="0" decel="100000" fill="hold" nodeType="withEffect">
                                  <p:stCondLst>
                                    <p:cond delay="800"/>
                                  </p:stCondLst>
                                  <p:childTnLst>
                                    <p:set>
                                      <p:cBhvr>
                                        <p:cTn id="26" dur="500" fill="hold">
                                          <p:stCondLst>
                                            <p:cond delay="0"/>
                                          </p:stCondLst>
                                        </p:cTn>
                                        <p:tgtEl>
                                          <p:spTgt spid="13"/>
                                        </p:tgtEl>
                                        <p:attrNameLst>
                                          <p:attrName>style.visibility</p:attrName>
                                        </p:attrNameLst>
                                      </p:cBhvr>
                                      <p:to>
                                        <p:strVal val="visible"/>
                                      </p:to>
                                    </p:set>
                                    <p:anim calcmode="lin" valueType="num">
                                      <p:cBhvr>
                                        <p:cTn id="27" dur="500" fill="hold"/>
                                        <p:tgtEl>
                                          <p:spTgt spid="13"/>
                                        </p:tgtEl>
                                        <p:attrNameLst>
                                          <p:attrName>ppt_w</p:attrName>
                                        </p:attrNameLst>
                                      </p:cBhvr>
                                      <p:tavLst>
                                        <p:tav tm="0">
                                          <p:val>
                                            <p:strVal val="#ppt_w+.3"/>
                                          </p:val>
                                        </p:tav>
                                        <p:tav tm="100000">
                                          <p:val>
                                            <p:strVal val="#ppt_w"/>
                                          </p:val>
                                        </p:tav>
                                      </p:tavLst>
                                    </p:anim>
                                    <p:anim calcmode="lin" valueType="num">
                                      <p:cBhvr>
                                        <p:cTn id="28" dur="500" fill="hold"/>
                                        <p:tgtEl>
                                          <p:spTgt spid="13"/>
                                        </p:tgtEl>
                                        <p:attrNameLst>
                                          <p:attrName>ppt_h</p:attrName>
                                        </p:attrNameLst>
                                      </p:cBhvr>
                                      <p:tavLst>
                                        <p:tav tm="0">
                                          <p:val>
                                            <p:strVal val="#ppt_h"/>
                                          </p:val>
                                        </p:tav>
                                        <p:tav tm="100000">
                                          <p:val>
                                            <p:strVal val="#ppt_h"/>
                                          </p:val>
                                        </p:tav>
                                      </p:tavLst>
                                    </p:anim>
                                    <p:animEffect transition="in" filter="fade">
                                      <p:cBhvr>
                                        <p:cTn id="29" dur="500"/>
                                        <p:tgtEl>
                                          <p:spTgt spid="13"/>
                                        </p:tgtEl>
                                      </p:cBhvr>
                                    </p:animEffect>
                                  </p:childTnLst>
                                </p:cTn>
                              </p:par>
                              <p:par>
                                <p:cTn id="30" presetID="50" presetClass="entr" presetSubtype="0" decel="100000" fill="hold" nodeType="withEffect">
                                  <p:stCondLst>
                                    <p:cond delay="1000"/>
                                  </p:stCondLst>
                                  <p:childTnLst>
                                    <p:set>
                                      <p:cBhvr>
                                        <p:cTn id="31" dur="500" fill="hold">
                                          <p:stCondLst>
                                            <p:cond delay="0"/>
                                          </p:stCondLst>
                                        </p:cTn>
                                        <p:tgtEl>
                                          <p:spTgt spid="15"/>
                                        </p:tgtEl>
                                        <p:attrNameLst>
                                          <p:attrName>style.visibility</p:attrName>
                                        </p:attrNameLst>
                                      </p:cBhvr>
                                      <p:to>
                                        <p:strVal val="visible"/>
                                      </p:to>
                                    </p:set>
                                    <p:anim calcmode="lin" valueType="num">
                                      <p:cBhvr>
                                        <p:cTn id="32" dur="500" fill="hold"/>
                                        <p:tgtEl>
                                          <p:spTgt spid="15"/>
                                        </p:tgtEl>
                                        <p:attrNameLst>
                                          <p:attrName>ppt_w</p:attrName>
                                        </p:attrNameLst>
                                      </p:cBhvr>
                                      <p:tavLst>
                                        <p:tav tm="0">
                                          <p:val>
                                            <p:strVal val="#ppt_w+.3"/>
                                          </p:val>
                                        </p:tav>
                                        <p:tav tm="100000">
                                          <p:val>
                                            <p:strVal val="#ppt_w"/>
                                          </p:val>
                                        </p:tav>
                                      </p:tavLst>
                                    </p:anim>
                                    <p:anim calcmode="lin" valueType="num">
                                      <p:cBhvr>
                                        <p:cTn id="33" dur="500" fill="hold"/>
                                        <p:tgtEl>
                                          <p:spTgt spid="15"/>
                                        </p:tgtEl>
                                        <p:attrNameLst>
                                          <p:attrName>ppt_h</p:attrName>
                                        </p:attrNameLst>
                                      </p:cBhvr>
                                      <p:tavLst>
                                        <p:tav tm="0">
                                          <p:val>
                                            <p:strVal val="#ppt_h"/>
                                          </p:val>
                                        </p:tav>
                                        <p:tav tm="100000">
                                          <p:val>
                                            <p:strVal val="#ppt_h"/>
                                          </p:val>
                                        </p:tav>
                                      </p:tavLst>
                                    </p:anim>
                                    <p:animEffect transition="in" filter="fade">
                                      <p:cBhvr>
                                        <p:cTn id="34" dur="500"/>
                                        <p:tgtEl>
                                          <p:spTgt spid="15"/>
                                        </p:tgtEl>
                                      </p:cBhvr>
                                    </p:animEffect>
                                  </p:childTnLst>
                                </p:cTn>
                              </p:par>
                              <p:par>
                                <p:cTn id="35" presetID="29" presetClass="entr" presetSubtype="0" fill="hold" grpId="0" nodeType="withEffect">
                                  <p:stCondLst>
                                    <p:cond delay="100"/>
                                  </p:stCondLst>
                                  <p:childTnLst>
                                    <p:set>
                                      <p:cBhvr>
                                        <p:cTn id="36" dur="500" fill="hold">
                                          <p:stCondLst>
                                            <p:cond delay="0"/>
                                          </p:stCondLst>
                                        </p:cTn>
                                        <p:tgtEl>
                                          <p:spTgt spid="38"/>
                                        </p:tgtEl>
                                        <p:attrNameLst>
                                          <p:attrName>style.visibility</p:attrName>
                                        </p:attrNameLst>
                                      </p:cBhvr>
                                      <p:to>
                                        <p:strVal val="visible"/>
                                      </p:to>
                                    </p:set>
                                    <p:anim calcmode="lin" valueType="num">
                                      <p:cBhvr>
                                        <p:cTn id="37" dur="500" fill="hold"/>
                                        <p:tgtEl>
                                          <p:spTgt spid="38"/>
                                        </p:tgtEl>
                                        <p:attrNameLst>
                                          <p:attrName>ppt_x</p:attrName>
                                        </p:attrNameLst>
                                      </p:cBhvr>
                                      <p:tavLst>
                                        <p:tav tm="0">
                                          <p:val>
                                            <p:strVal val="#ppt_x-.2"/>
                                          </p:val>
                                        </p:tav>
                                        <p:tav tm="100000">
                                          <p:val>
                                            <p:strVal val="#ppt_x"/>
                                          </p:val>
                                        </p:tav>
                                      </p:tavLst>
                                    </p:anim>
                                    <p:anim calcmode="lin" valueType="num">
                                      <p:cBhvr>
                                        <p:cTn id="38" dur="500" fill="hold"/>
                                        <p:tgtEl>
                                          <p:spTgt spid="38"/>
                                        </p:tgtEl>
                                        <p:attrNameLst>
                                          <p:attrName>ppt_y</p:attrName>
                                        </p:attrNameLst>
                                      </p:cBhvr>
                                      <p:tavLst>
                                        <p:tav tm="0">
                                          <p:val>
                                            <p:strVal val="#ppt_y"/>
                                          </p:val>
                                        </p:tav>
                                        <p:tav tm="100000">
                                          <p:val>
                                            <p:strVal val="#ppt_y"/>
                                          </p:val>
                                        </p:tav>
                                      </p:tavLst>
                                    </p:anim>
                                    <p:animEffect transition="in" filter="wipe(right)" prLst="gradientSize: 0.1">
                                      <p:cBhvr>
                                        <p:cTn id="39" dur="500"/>
                                        <p:tgtEl>
                                          <p:spTgt spid="38"/>
                                        </p:tgtEl>
                                      </p:cBhvr>
                                    </p:animEffect>
                                  </p:childTnLst>
                                </p:cTn>
                              </p:par>
                              <p:par>
                                <p:cTn id="40" presetID="29" presetClass="entr" presetSubtype="0" fill="hold" grpId="0" nodeType="withEffect">
                                  <p:stCondLst>
                                    <p:cond delay="300"/>
                                  </p:stCondLst>
                                  <p:childTnLst>
                                    <p:set>
                                      <p:cBhvr>
                                        <p:cTn id="41" dur="500" fill="hold">
                                          <p:stCondLst>
                                            <p:cond delay="0"/>
                                          </p:stCondLst>
                                        </p:cTn>
                                        <p:tgtEl>
                                          <p:spTgt spid="22"/>
                                        </p:tgtEl>
                                        <p:attrNameLst>
                                          <p:attrName>style.visibility</p:attrName>
                                        </p:attrNameLst>
                                      </p:cBhvr>
                                      <p:to>
                                        <p:strVal val="visible"/>
                                      </p:to>
                                    </p:set>
                                    <p:anim calcmode="lin" valueType="num">
                                      <p:cBhvr>
                                        <p:cTn id="42" dur="500" fill="hold"/>
                                        <p:tgtEl>
                                          <p:spTgt spid="22"/>
                                        </p:tgtEl>
                                        <p:attrNameLst>
                                          <p:attrName>ppt_x</p:attrName>
                                        </p:attrNameLst>
                                      </p:cBhvr>
                                      <p:tavLst>
                                        <p:tav tm="0">
                                          <p:val>
                                            <p:strVal val="#ppt_x-.2"/>
                                          </p:val>
                                        </p:tav>
                                        <p:tav tm="100000">
                                          <p:val>
                                            <p:strVal val="#ppt_x"/>
                                          </p:val>
                                        </p:tav>
                                      </p:tavLst>
                                    </p:anim>
                                    <p:anim calcmode="lin" valueType="num">
                                      <p:cBhvr>
                                        <p:cTn id="43" dur="500" fill="hold"/>
                                        <p:tgtEl>
                                          <p:spTgt spid="22"/>
                                        </p:tgtEl>
                                        <p:attrNameLst>
                                          <p:attrName>ppt_y</p:attrName>
                                        </p:attrNameLst>
                                      </p:cBhvr>
                                      <p:tavLst>
                                        <p:tav tm="0">
                                          <p:val>
                                            <p:strVal val="#ppt_y"/>
                                          </p:val>
                                        </p:tav>
                                        <p:tav tm="100000">
                                          <p:val>
                                            <p:strVal val="#ppt_y"/>
                                          </p:val>
                                        </p:tav>
                                      </p:tavLst>
                                    </p:anim>
                                    <p:animEffect transition="in" filter="wipe(right)" prLst="gradientSize: 0.1">
                                      <p:cBhvr>
                                        <p:cTn id="44" dur="500"/>
                                        <p:tgtEl>
                                          <p:spTgt spid="22"/>
                                        </p:tgtEl>
                                      </p:cBhvr>
                                    </p:animEffect>
                                  </p:childTnLst>
                                </p:cTn>
                              </p:par>
                              <p:par>
                                <p:cTn id="45" presetID="29" presetClass="entr" presetSubtype="0" fill="hold" grpId="0" nodeType="withEffect">
                                  <p:stCondLst>
                                    <p:cond delay="500"/>
                                  </p:stCondLst>
                                  <p:childTnLst>
                                    <p:set>
                                      <p:cBhvr>
                                        <p:cTn id="46" dur="500" fill="hold">
                                          <p:stCondLst>
                                            <p:cond delay="0"/>
                                          </p:stCondLst>
                                        </p:cTn>
                                        <p:tgtEl>
                                          <p:spTgt spid="25"/>
                                        </p:tgtEl>
                                        <p:attrNameLst>
                                          <p:attrName>style.visibility</p:attrName>
                                        </p:attrNameLst>
                                      </p:cBhvr>
                                      <p:to>
                                        <p:strVal val="visible"/>
                                      </p:to>
                                    </p:set>
                                    <p:anim calcmode="lin" valueType="num">
                                      <p:cBhvr>
                                        <p:cTn id="47" dur="500" fill="hold"/>
                                        <p:tgtEl>
                                          <p:spTgt spid="25"/>
                                        </p:tgtEl>
                                        <p:attrNameLst>
                                          <p:attrName>ppt_x</p:attrName>
                                        </p:attrNameLst>
                                      </p:cBhvr>
                                      <p:tavLst>
                                        <p:tav tm="0">
                                          <p:val>
                                            <p:strVal val="#ppt_x-.2"/>
                                          </p:val>
                                        </p:tav>
                                        <p:tav tm="100000">
                                          <p:val>
                                            <p:strVal val="#ppt_x"/>
                                          </p:val>
                                        </p:tav>
                                      </p:tavLst>
                                    </p:anim>
                                    <p:anim calcmode="lin" valueType="num">
                                      <p:cBhvr>
                                        <p:cTn id="48" dur="500" fill="hold"/>
                                        <p:tgtEl>
                                          <p:spTgt spid="25"/>
                                        </p:tgtEl>
                                        <p:attrNameLst>
                                          <p:attrName>ppt_y</p:attrName>
                                        </p:attrNameLst>
                                      </p:cBhvr>
                                      <p:tavLst>
                                        <p:tav tm="0">
                                          <p:val>
                                            <p:strVal val="#ppt_y"/>
                                          </p:val>
                                        </p:tav>
                                        <p:tav tm="100000">
                                          <p:val>
                                            <p:strVal val="#ppt_y"/>
                                          </p:val>
                                        </p:tav>
                                      </p:tavLst>
                                    </p:anim>
                                    <p:animEffect transition="in" filter="wipe(right)" prLst="gradientSize: 0.1">
                                      <p:cBhvr>
                                        <p:cTn id="49" dur="500"/>
                                        <p:tgtEl>
                                          <p:spTgt spid="25"/>
                                        </p:tgtEl>
                                      </p:cBhvr>
                                    </p:animEffect>
                                  </p:childTnLst>
                                </p:cTn>
                              </p:par>
                              <p:par>
                                <p:cTn id="50" presetID="29" presetClass="entr" presetSubtype="0" fill="hold" grpId="0" nodeType="withEffect">
                                  <p:stCondLst>
                                    <p:cond delay="700"/>
                                  </p:stCondLst>
                                  <p:childTnLst>
                                    <p:set>
                                      <p:cBhvr>
                                        <p:cTn id="51" dur="500" fill="hold">
                                          <p:stCondLst>
                                            <p:cond delay="0"/>
                                          </p:stCondLst>
                                        </p:cTn>
                                        <p:tgtEl>
                                          <p:spTgt spid="28"/>
                                        </p:tgtEl>
                                        <p:attrNameLst>
                                          <p:attrName>style.visibility</p:attrName>
                                        </p:attrNameLst>
                                      </p:cBhvr>
                                      <p:to>
                                        <p:strVal val="visible"/>
                                      </p:to>
                                    </p:set>
                                    <p:anim calcmode="lin" valueType="num">
                                      <p:cBhvr>
                                        <p:cTn id="52" dur="500" fill="hold"/>
                                        <p:tgtEl>
                                          <p:spTgt spid="28"/>
                                        </p:tgtEl>
                                        <p:attrNameLst>
                                          <p:attrName>ppt_x</p:attrName>
                                        </p:attrNameLst>
                                      </p:cBhvr>
                                      <p:tavLst>
                                        <p:tav tm="0">
                                          <p:val>
                                            <p:strVal val="#ppt_x-.2"/>
                                          </p:val>
                                        </p:tav>
                                        <p:tav tm="100000">
                                          <p:val>
                                            <p:strVal val="#ppt_x"/>
                                          </p:val>
                                        </p:tav>
                                      </p:tavLst>
                                    </p:anim>
                                    <p:anim calcmode="lin" valueType="num">
                                      <p:cBhvr>
                                        <p:cTn id="53" dur="500" fill="hold"/>
                                        <p:tgtEl>
                                          <p:spTgt spid="28"/>
                                        </p:tgtEl>
                                        <p:attrNameLst>
                                          <p:attrName>ppt_y</p:attrName>
                                        </p:attrNameLst>
                                      </p:cBhvr>
                                      <p:tavLst>
                                        <p:tav tm="0">
                                          <p:val>
                                            <p:strVal val="#ppt_y"/>
                                          </p:val>
                                        </p:tav>
                                        <p:tav tm="100000">
                                          <p:val>
                                            <p:strVal val="#ppt_y"/>
                                          </p:val>
                                        </p:tav>
                                      </p:tavLst>
                                    </p:anim>
                                    <p:animEffect transition="in" filter="wipe(right)" prLst="gradientSize: 0.1">
                                      <p:cBhvr>
                                        <p:cTn id="54" dur="500"/>
                                        <p:tgtEl>
                                          <p:spTgt spid="28"/>
                                        </p:tgtEl>
                                      </p:cBhvr>
                                    </p:animEffect>
                                  </p:childTnLst>
                                </p:cTn>
                              </p:par>
                              <p:par>
                                <p:cTn id="55" presetID="29" presetClass="entr" presetSubtype="0" fill="hold" grpId="0" nodeType="withEffect">
                                  <p:stCondLst>
                                    <p:cond delay="900"/>
                                  </p:stCondLst>
                                  <p:childTnLst>
                                    <p:set>
                                      <p:cBhvr>
                                        <p:cTn id="56" dur="500" fill="hold">
                                          <p:stCondLst>
                                            <p:cond delay="0"/>
                                          </p:stCondLst>
                                        </p:cTn>
                                        <p:tgtEl>
                                          <p:spTgt spid="10"/>
                                        </p:tgtEl>
                                        <p:attrNameLst>
                                          <p:attrName>style.visibility</p:attrName>
                                        </p:attrNameLst>
                                      </p:cBhvr>
                                      <p:to>
                                        <p:strVal val="visible"/>
                                      </p:to>
                                    </p:set>
                                    <p:anim calcmode="lin" valueType="num">
                                      <p:cBhvr>
                                        <p:cTn id="57" dur="500" fill="hold"/>
                                        <p:tgtEl>
                                          <p:spTgt spid="10"/>
                                        </p:tgtEl>
                                        <p:attrNameLst>
                                          <p:attrName>ppt_x</p:attrName>
                                        </p:attrNameLst>
                                      </p:cBhvr>
                                      <p:tavLst>
                                        <p:tav tm="0">
                                          <p:val>
                                            <p:strVal val="#ppt_x-.2"/>
                                          </p:val>
                                        </p:tav>
                                        <p:tav tm="100000">
                                          <p:val>
                                            <p:strVal val="#ppt_x"/>
                                          </p:val>
                                        </p:tav>
                                      </p:tavLst>
                                    </p:anim>
                                    <p:anim calcmode="lin" valueType="num">
                                      <p:cBhvr>
                                        <p:cTn id="58" dur="500" fill="hold"/>
                                        <p:tgtEl>
                                          <p:spTgt spid="10"/>
                                        </p:tgtEl>
                                        <p:attrNameLst>
                                          <p:attrName>ppt_y</p:attrName>
                                        </p:attrNameLst>
                                      </p:cBhvr>
                                      <p:tavLst>
                                        <p:tav tm="0">
                                          <p:val>
                                            <p:strVal val="#ppt_y"/>
                                          </p:val>
                                        </p:tav>
                                        <p:tav tm="100000">
                                          <p:val>
                                            <p:strVal val="#ppt_y"/>
                                          </p:val>
                                        </p:tav>
                                      </p:tavLst>
                                    </p:anim>
                                    <p:animEffect transition="in" filter="wipe(right)" prLst="gradientSize: 0.1">
                                      <p:cBhvr>
                                        <p:cTn id="59" dur="500"/>
                                        <p:tgtEl>
                                          <p:spTgt spid="10"/>
                                        </p:tgtEl>
                                      </p:cBhvr>
                                    </p:animEffect>
                                  </p:childTnLst>
                                </p:cTn>
                              </p:par>
                              <p:par>
                                <p:cTn id="60" presetID="29" presetClass="entr" presetSubtype="0" fill="hold" grpId="0" nodeType="withEffect">
                                  <p:stCondLst>
                                    <p:cond delay="1100"/>
                                  </p:stCondLst>
                                  <p:childTnLst>
                                    <p:set>
                                      <p:cBhvr>
                                        <p:cTn id="61" dur="500" fill="hold">
                                          <p:stCondLst>
                                            <p:cond delay="0"/>
                                          </p:stCondLst>
                                        </p:cTn>
                                        <p:tgtEl>
                                          <p:spTgt spid="14"/>
                                        </p:tgtEl>
                                        <p:attrNameLst>
                                          <p:attrName>style.visibility</p:attrName>
                                        </p:attrNameLst>
                                      </p:cBhvr>
                                      <p:to>
                                        <p:strVal val="visible"/>
                                      </p:to>
                                    </p:set>
                                    <p:anim calcmode="lin" valueType="num">
                                      <p:cBhvr>
                                        <p:cTn id="62" dur="500" fill="hold"/>
                                        <p:tgtEl>
                                          <p:spTgt spid="14"/>
                                        </p:tgtEl>
                                        <p:attrNameLst>
                                          <p:attrName>ppt_x</p:attrName>
                                        </p:attrNameLst>
                                      </p:cBhvr>
                                      <p:tavLst>
                                        <p:tav tm="0">
                                          <p:val>
                                            <p:strVal val="#ppt_x-.2"/>
                                          </p:val>
                                        </p:tav>
                                        <p:tav tm="100000">
                                          <p:val>
                                            <p:strVal val="#ppt_x"/>
                                          </p:val>
                                        </p:tav>
                                      </p:tavLst>
                                    </p:anim>
                                    <p:anim calcmode="lin" valueType="num">
                                      <p:cBhvr>
                                        <p:cTn id="63" dur="500" fill="hold"/>
                                        <p:tgtEl>
                                          <p:spTgt spid="14"/>
                                        </p:tgtEl>
                                        <p:attrNameLst>
                                          <p:attrName>ppt_y</p:attrName>
                                        </p:attrNameLst>
                                      </p:cBhvr>
                                      <p:tavLst>
                                        <p:tav tm="0">
                                          <p:val>
                                            <p:strVal val="#ppt_y"/>
                                          </p:val>
                                        </p:tav>
                                        <p:tav tm="100000">
                                          <p:val>
                                            <p:strVal val="#ppt_y"/>
                                          </p:val>
                                        </p:tav>
                                      </p:tavLst>
                                    </p:anim>
                                    <p:animEffect transition="in" filter="wipe(right)" prLst="gradientSize: 0.1">
                                      <p:cBhvr>
                                        <p:cTn id="64" dur="500"/>
                                        <p:tgtEl>
                                          <p:spTgt spid="14"/>
                                        </p:tgtEl>
                                      </p:cBhvr>
                                    </p:animEffect>
                                  </p:childTnLst>
                                </p:cTn>
                              </p:par>
                              <p:par>
                                <p:cTn id="65" presetID="50" presetClass="entr" presetSubtype="0" decel="100000" fill="hold" nodeType="withEffect">
                                  <p:stCondLst>
                                    <p:cond delay="1200"/>
                                  </p:stCondLst>
                                  <p:childTnLst>
                                    <p:set>
                                      <p:cBhvr>
                                        <p:cTn id="66" dur="500" fill="hold">
                                          <p:stCondLst>
                                            <p:cond delay="0"/>
                                          </p:stCondLst>
                                        </p:cTn>
                                        <p:tgtEl>
                                          <p:spTgt spid="26"/>
                                        </p:tgtEl>
                                        <p:attrNameLst>
                                          <p:attrName>style.visibility</p:attrName>
                                        </p:attrNameLst>
                                      </p:cBhvr>
                                      <p:to>
                                        <p:strVal val="visible"/>
                                      </p:to>
                                    </p:set>
                                    <p:anim calcmode="lin" valueType="num">
                                      <p:cBhvr>
                                        <p:cTn id="67" dur="500" fill="hold"/>
                                        <p:tgtEl>
                                          <p:spTgt spid="26"/>
                                        </p:tgtEl>
                                        <p:attrNameLst>
                                          <p:attrName>ppt_w</p:attrName>
                                        </p:attrNameLst>
                                      </p:cBhvr>
                                      <p:tavLst>
                                        <p:tav tm="0">
                                          <p:val>
                                            <p:strVal val="#ppt_w+.3"/>
                                          </p:val>
                                        </p:tav>
                                        <p:tav tm="100000">
                                          <p:val>
                                            <p:strVal val="#ppt_w"/>
                                          </p:val>
                                        </p:tav>
                                      </p:tavLst>
                                    </p:anim>
                                    <p:anim calcmode="lin" valueType="num">
                                      <p:cBhvr>
                                        <p:cTn id="68" dur="500" fill="hold"/>
                                        <p:tgtEl>
                                          <p:spTgt spid="26"/>
                                        </p:tgtEl>
                                        <p:attrNameLst>
                                          <p:attrName>ppt_h</p:attrName>
                                        </p:attrNameLst>
                                      </p:cBhvr>
                                      <p:tavLst>
                                        <p:tav tm="0">
                                          <p:val>
                                            <p:strVal val="#ppt_h"/>
                                          </p:val>
                                        </p:tav>
                                        <p:tav tm="100000">
                                          <p:val>
                                            <p:strVal val="#ppt_h"/>
                                          </p:val>
                                        </p:tav>
                                      </p:tavLst>
                                    </p:anim>
                                    <p:animEffect transition="in" filter="fade">
                                      <p:cBhvr>
                                        <p:cTn id="69" dur="500"/>
                                        <p:tgtEl>
                                          <p:spTgt spid="26"/>
                                        </p:tgtEl>
                                      </p:cBhvr>
                                    </p:animEffect>
                                  </p:childTnLst>
                                </p:cTn>
                              </p:par>
                              <p:par>
                                <p:cTn id="70" presetID="29" presetClass="entr" presetSubtype="0" fill="hold" grpId="0" nodeType="withEffect">
                                  <p:stCondLst>
                                    <p:cond delay="1300"/>
                                  </p:stCondLst>
                                  <p:childTnLst>
                                    <p:set>
                                      <p:cBhvr>
                                        <p:cTn id="71" dur="500" fill="hold">
                                          <p:stCondLst>
                                            <p:cond delay="0"/>
                                          </p:stCondLst>
                                        </p:cTn>
                                        <p:tgtEl>
                                          <p:spTgt spid="24"/>
                                        </p:tgtEl>
                                        <p:attrNameLst>
                                          <p:attrName>style.visibility</p:attrName>
                                        </p:attrNameLst>
                                      </p:cBhvr>
                                      <p:to>
                                        <p:strVal val="visible"/>
                                      </p:to>
                                    </p:set>
                                    <p:anim calcmode="lin" valueType="num">
                                      <p:cBhvr>
                                        <p:cTn id="72" dur="500" fill="hold"/>
                                        <p:tgtEl>
                                          <p:spTgt spid="24"/>
                                        </p:tgtEl>
                                        <p:attrNameLst>
                                          <p:attrName>ppt_x</p:attrName>
                                        </p:attrNameLst>
                                      </p:cBhvr>
                                      <p:tavLst>
                                        <p:tav tm="0">
                                          <p:val>
                                            <p:strVal val="#ppt_x-.2"/>
                                          </p:val>
                                        </p:tav>
                                        <p:tav tm="100000">
                                          <p:val>
                                            <p:strVal val="#ppt_x"/>
                                          </p:val>
                                        </p:tav>
                                      </p:tavLst>
                                    </p:anim>
                                    <p:anim calcmode="lin" valueType="num">
                                      <p:cBhvr>
                                        <p:cTn id="73" dur="500" fill="hold"/>
                                        <p:tgtEl>
                                          <p:spTgt spid="24"/>
                                        </p:tgtEl>
                                        <p:attrNameLst>
                                          <p:attrName>ppt_y</p:attrName>
                                        </p:attrNameLst>
                                      </p:cBhvr>
                                      <p:tavLst>
                                        <p:tav tm="0">
                                          <p:val>
                                            <p:strVal val="#ppt_y"/>
                                          </p:val>
                                        </p:tav>
                                        <p:tav tm="100000">
                                          <p:val>
                                            <p:strVal val="#ppt_y"/>
                                          </p:val>
                                        </p:tav>
                                      </p:tavLst>
                                    </p:anim>
                                    <p:animEffect transition="in" filter="wipe(right)" prLst="gradientSize: 0.1">
                                      <p:cBhvr>
                                        <p:cTn id="74" dur="500"/>
                                        <p:tgtEl>
                                          <p:spTgt spid="24"/>
                                        </p:tgtEl>
                                      </p:cBhvr>
                                    </p:animEffect>
                                  </p:childTnLst>
                                </p:cTn>
                              </p:par>
                              <p:par>
                                <p:cTn id="75" presetID="50" presetClass="entr" presetSubtype="0" decel="100000" fill="hold" nodeType="withEffect">
                                  <p:stCondLst>
                                    <p:cond delay="1200"/>
                                  </p:stCondLst>
                                  <p:childTnLst>
                                    <p:set>
                                      <p:cBhvr>
                                        <p:cTn id="76" dur="500" fill="hold">
                                          <p:stCondLst>
                                            <p:cond delay="0"/>
                                          </p:stCondLst>
                                        </p:cTn>
                                        <p:tgtEl>
                                          <p:spTgt spid="31"/>
                                        </p:tgtEl>
                                        <p:attrNameLst>
                                          <p:attrName>style.visibility</p:attrName>
                                        </p:attrNameLst>
                                      </p:cBhvr>
                                      <p:to>
                                        <p:strVal val="visible"/>
                                      </p:to>
                                    </p:set>
                                    <p:anim calcmode="lin" valueType="num">
                                      <p:cBhvr>
                                        <p:cTn id="77" dur="500" fill="hold"/>
                                        <p:tgtEl>
                                          <p:spTgt spid="31"/>
                                        </p:tgtEl>
                                        <p:attrNameLst>
                                          <p:attrName>ppt_w</p:attrName>
                                        </p:attrNameLst>
                                      </p:cBhvr>
                                      <p:tavLst>
                                        <p:tav tm="0">
                                          <p:val>
                                            <p:strVal val="#ppt_w+.3"/>
                                          </p:val>
                                        </p:tav>
                                        <p:tav tm="100000">
                                          <p:val>
                                            <p:strVal val="#ppt_w"/>
                                          </p:val>
                                        </p:tav>
                                      </p:tavLst>
                                    </p:anim>
                                    <p:anim calcmode="lin" valueType="num">
                                      <p:cBhvr>
                                        <p:cTn id="78" dur="500" fill="hold"/>
                                        <p:tgtEl>
                                          <p:spTgt spid="31"/>
                                        </p:tgtEl>
                                        <p:attrNameLst>
                                          <p:attrName>ppt_h</p:attrName>
                                        </p:attrNameLst>
                                      </p:cBhvr>
                                      <p:tavLst>
                                        <p:tav tm="0">
                                          <p:val>
                                            <p:strVal val="#ppt_h"/>
                                          </p:val>
                                        </p:tav>
                                        <p:tav tm="100000">
                                          <p:val>
                                            <p:strVal val="#ppt_h"/>
                                          </p:val>
                                        </p:tav>
                                      </p:tavLst>
                                    </p:anim>
                                    <p:animEffect transition="in" filter="fade">
                                      <p:cBhvr>
                                        <p:cTn id="79" dur="500"/>
                                        <p:tgtEl>
                                          <p:spTgt spid="31"/>
                                        </p:tgtEl>
                                      </p:cBhvr>
                                    </p:animEffect>
                                  </p:childTnLst>
                                </p:cTn>
                              </p:par>
                              <p:par>
                                <p:cTn id="80" presetID="29" presetClass="entr" presetSubtype="0" fill="hold" grpId="0" nodeType="withEffect">
                                  <p:stCondLst>
                                    <p:cond delay="1300"/>
                                  </p:stCondLst>
                                  <p:childTnLst>
                                    <p:set>
                                      <p:cBhvr>
                                        <p:cTn id="81" dur="500" fill="hold">
                                          <p:stCondLst>
                                            <p:cond delay="0"/>
                                          </p:stCondLst>
                                        </p:cTn>
                                        <p:tgtEl>
                                          <p:spTgt spid="30"/>
                                        </p:tgtEl>
                                        <p:attrNameLst>
                                          <p:attrName>style.visibility</p:attrName>
                                        </p:attrNameLst>
                                      </p:cBhvr>
                                      <p:to>
                                        <p:strVal val="visible"/>
                                      </p:to>
                                    </p:set>
                                    <p:anim calcmode="lin" valueType="num">
                                      <p:cBhvr>
                                        <p:cTn id="82" dur="500" fill="hold"/>
                                        <p:tgtEl>
                                          <p:spTgt spid="30"/>
                                        </p:tgtEl>
                                        <p:attrNameLst>
                                          <p:attrName>ppt_x</p:attrName>
                                        </p:attrNameLst>
                                      </p:cBhvr>
                                      <p:tavLst>
                                        <p:tav tm="0">
                                          <p:val>
                                            <p:strVal val="#ppt_x-.2"/>
                                          </p:val>
                                        </p:tav>
                                        <p:tav tm="100000">
                                          <p:val>
                                            <p:strVal val="#ppt_x"/>
                                          </p:val>
                                        </p:tav>
                                      </p:tavLst>
                                    </p:anim>
                                    <p:anim calcmode="lin" valueType="num">
                                      <p:cBhvr>
                                        <p:cTn id="83" dur="500" fill="hold"/>
                                        <p:tgtEl>
                                          <p:spTgt spid="30"/>
                                        </p:tgtEl>
                                        <p:attrNameLst>
                                          <p:attrName>ppt_y</p:attrName>
                                        </p:attrNameLst>
                                      </p:cBhvr>
                                      <p:tavLst>
                                        <p:tav tm="0">
                                          <p:val>
                                            <p:strVal val="#ppt_y"/>
                                          </p:val>
                                        </p:tav>
                                        <p:tav tm="100000">
                                          <p:val>
                                            <p:strVal val="#ppt_y"/>
                                          </p:val>
                                        </p:tav>
                                      </p:tavLst>
                                    </p:anim>
                                    <p:animEffect transition="in" filter="wipe(right)" prLst="gradientSize: 0.1">
                                      <p:cBhvr>
                                        <p:cTn id="84" dur="500"/>
                                        <p:tgtEl>
                                          <p:spTgt spid="30"/>
                                        </p:tgtEl>
                                      </p:cBhvr>
                                    </p:animEffect>
                                  </p:childTnLst>
                                </p:cTn>
                              </p:par>
                              <p:par>
                                <p:cTn id="85" presetID="50" presetClass="entr" presetSubtype="0" decel="100000" fill="hold" nodeType="withEffect">
                                  <p:stCondLst>
                                    <p:cond delay="1200"/>
                                  </p:stCondLst>
                                  <p:childTnLst>
                                    <p:set>
                                      <p:cBhvr>
                                        <p:cTn id="86" dur="500" fill="hold">
                                          <p:stCondLst>
                                            <p:cond delay="0"/>
                                          </p:stCondLst>
                                        </p:cTn>
                                        <p:tgtEl>
                                          <p:spTgt spid="20"/>
                                        </p:tgtEl>
                                        <p:attrNameLst>
                                          <p:attrName>style.visibility</p:attrName>
                                        </p:attrNameLst>
                                      </p:cBhvr>
                                      <p:to>
                                        <p:strVal val="visible"/>
                                      </p:to>
                                    </p:set>
                                    <p:anim calcmode="lin" valueType="num">
                                      <p:cBhvr>
                                        <p:cTn id="87" dur="500" fill="hold"/>
                                        <p:tgtEl>
                                          <p:spTgt spid="20"/>
                                        </p:tgtEl>
                                        <p:attrNameLst>
                                          <p:attrName>ppt_w</p:attrName>
                                        </p:attrNameLst>
                                      </p:cBhvr>
                                      <p:tavLst>
                                        <p:tav tm="0">
                                          <p:val>
                                            <p:strVal val="#ppt_w+.3"/>
                                          </p:val>
                                        </p:tav>
                                        <p:tav tm="100000">
                                          <p:val>
                                            <p:strVal val="#ppt_w"/>
                                          </p:val>
                                        </p:tav>
                                      </p:tavLst>
                                    </p:anim>
                                    <p:anim calcmode="lin" valueType="num">
                                      <p:cBhvr>
                                        <p:cTn id="88" dur="500" fill="hold"/>
                                        <p:tgtEl>
                                          <p:spTgt spid="20"/>
                                        </p:tgtEl>
                                        <p:attrNameLst>
                                          <p:attrName>ppt_h</p:attrName>
                                        </p:attrNameLst>
                                      </p:cBhvr>
                                      <p:tavLst>
                                        <p:tav tm="0">
                                          <p:val>
                                            <p:strVal val="#ppt_h"/>
                                          </p:val>
                                        </p:tav>
                                        <p:tav tm="100000">
                                          <p:val>
                                            <p:strVal val="#ppt_h"/>
                                          </p:val>
                                        </p:tav>
                                      </p:tavLst>
                                    </p:anim>
                                    <p:animEffect transition="in" filter="fade">
                                      <p:cBhvr>
                                        <p:cTn id="89" dur="500"/>
                                        <p:tgtEl>
                                          <p:spTgt spid="20"/>
                                        </p:tgtEl>
                                      </p:cBhvr>
                                    </p:animEffect>
                                  </p:childTnLst>
                                </p:cTn>
                              </p:par>
                              <p:par>
                                <p:cTn id="90" presetID="29" presetClass="entr" presetSubtype="0" fill="hold" grpId="0" nodeType="withEffect">
                                  <p:stCondLst>
                                    <p:cond delay="1300"/>
                                  </p:stCondLst>
                                  <p:childTnLst>
                                    <p:set>
                                      <p:cBhvr>
                                        <p:cTn id="91" dur="500" fill="hold">
                                          <p:stCondLst>
                                            <p:cond delay="0"/>
                                          </p:stCondLst>
                                        </p:cTn>
                                        <p:tgtEl>
                                          <p:spTgt spid="19"/>
                                        </p:tgtEl>
                                        <p:attrNameLst>
                                          <p:attrName>style.visibility</p:attrName>
                                        </p:attrNameLst>
                                      </p:cBhvr>
                                      <p:to>
                                        <p:strVal val="visible"/>
                                      </p:to>
                                    </p:set>
                                    <p:anim calcmode="lin" valueType="num">
                                      <p:cBhvr>
                                        <p:cTn id="92" dur="500" fill="hold"/>
                                        <p:tgtEl>
                                          <p:spTgt spid="19"/>
                                        </p:tgtEl>
                                        <p:attrNameLst>
                                          <p:attrName>ppt_x</p:attrName>
                                        </p:attrNameLst>
                                      </p:cBhvr>
                                      <p:tavLst>
                                        <p:tav tm="0">
                                          <p:val>
                                            <p:strVal val="#ppt_x-.2"/>
                                          </p:val>
                                        </p:tav>
                                        <p:tav tm="100000">
                                          <p:val>
                                            <p:strVal val="#ppt_x"/>
                                          </p:val>
                                        </p:tav>
                                      </p:tavLst>
                                    </p:anim>
                                    <p:anim calcmode="lin" valueType="num">
                                      <p:cBhvr>
                                        <p:cTn id="93" dur="500" fill="hold"/>
                                        <p:tgtEl>
                                          <p:spTgt spid="19"/>
                                        </p:tgtEl>
                                        <p:attrNameLst>
                                          <p:attrName>ppt_y</p:attrName>
                                        </p:attrNameLst>
                                      </p:cBhvr>
                                      <p:tavLst>
                                        <p:tav tm="0">
                                          <p:val>
                                            <p:strVal val="#ppt_y"/>
                                          </p:val>
                                        </p:tav>
                                        <p:tav tm="100000">
                                          <p:val>
                                            <p:strVal val="#ppt_y"/>
                                          </p:val>
                                        </p:tav>
                                      </p:tavLst>
                                    </p:anim>
                                    <p:animEffect transition="in" filter="wipe(right)" prLst="gradientSize: 0.1">
                                      <p:cBhvr>
                                        <p:cTn id="94"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22" grpId="0"/>
      <p:bldP spid="25" grpId="0"/>
      <p:bldP spid="28" grpId="0"/>
      <p:bldP spid="10" grpId="0"/>
      <p:bldP spid="38" grpId="1"/>
      <p:bldP spid="22" grpId="1"/>
      <p:bldP spid="25" grpId="1"/>
      <p:bldP spid="28" grpId="1"/>
      <p:bldP spid="10" grpId="1"/>
      <p:bldP spid="14" grpId="0"/>
      <p:bldP spid="14" grpId="1"/>
      <p:bldP spid="24" grpId="0"/>
      <p:bldP spid="24" grpId="1"/>
      <p:bldP spid="30" grpId="0"/>
      <p:bldP spid="30" grpId="1"/>
      <p:bldP spid="19" grpId="0"/>
      <p:bldP spid="19" grpId="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Content Placeholder 3"/>
          <p:cNvPicPr>
            <a:picLocks noChangeAspect="1"/>
          </p:cNvPicPr>
          <p:nvPr>
            <p:ph/>
          </p:nvPr>
        </p:nvPicPr>
        <p:blipFill>
          <a:blip r:embed="rId1"/>
          <a:stretch>
            <a:fillRect/>
          </a:stretch>
        </p:blipFill>
        <p:spPr>
          <a:xfrm>
            <a:off x="-69850" y="0"/>
            <a:ext cx="12318365" cy="68580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50">
        <p:pull/>
      </p:transition>
    </mc:Choice>
    <mc:Fallback>
      <p:transition spd="med">
        <p:pull/>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Content Placeholder 2"/>
          <p:cNvPicPr>
            <a:picLocks noChangeAspect="1"/>
          </p:cNvPicPr>
          <p:nvPr>
            <p:ph/>
          </p:nvPr>
        </p:nvPicPr>
        <p:blipFill>
          <a:blip r:embed="rId1"/>
          <a:stretch>
            <a:fillRect/>
          </a:stretch>
        </p:blipFill>
        <p:spPr>
          <a:xfrm>
            <a:off x="-104140" y="0"/>
            <a:ext cx="12296140" cy="68580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50">
        <p:pull/>
      </p:transition>
    </mc:Choice>
    <mc:Fallback>
      <p:transition spd="med">
        <p:pull/>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extBox 25"/>
          <p:cNvSpPr txBox="1"/>
          <p:nvPr/>
        </p:nvSpPr>
        <p:spPr>
          <a:xfrm flipH="1">
            <a:off x="3791268" y="3649345"/>
            <a:ext cx="4609465" cy="521970"/>
          </a:xfrm>
          <a:prstGeom prst="rect">
            <a:avLst/>
          </a:prstGeom>
          <a:noFill/>
        </p:spPr>
        <p:txBody>
          <a:bodyPr wrap="square" rtlCol="0">
            <a:spAutoFit/>
            <a:scene3d>
              <a:camera prst="orthographicFront"/>
              <a:lightRig rig="threePt" dir="t"/>
            </a:scene3d>
          </a:bodyPr>
          <a:lstStyle/>
          <a:p>
            <a:pPr lvl="0" algn="ctr" fontAlgn="base"/>
            <a:r>
              <a:rPr lang="vi-VN" altLang="zh-CN" sz="2800" strike="noStrike" noProof="1">
                <a:solidFill>
                  <a:schemeClr val="tx1"/>
                </a:solidFill>
                <a:effectLst/>
                <a:latin typeface="Calibri" panose="020F0502020204030204" charset="0"/>
                <a:ea typeface="Calibri" panose="020F0502020204030204" charset="0"/>
                <a:cs typeface="Calibri" panose="020F0502020204030204" charset="0"/>
                <a:sym typeface="Microsoft YaHei" panose="020B0503020204020204" charset="-122"/>
              </a:rPr>
              <a:t>Kiểm </a:t>
            </a:r>
            <a:r>
              <a:rPr lang="vi-VN" altLang="zh-CN" sz="2800" strike="noStrike" noProof="1">
                <a:solidFill>
                  <a:schemeClr val="tx1"/>
                </a:solidFill>
                <a:effectLst/>
                <a:latin typeface="Calibri" panose="020F0502020204030204" charset="0"/>
                <a:ea typeface="Calibri" panose="020F0502020204030204" charset="0"/>
                <a:cs typeface="Calibri" panose="020F0502020204030204" charset="0"/>
                <a:sym typeface="Microsoft YaHei" panose="020B0503020204020204" charset="-122"/>
              </a:rPr>
              <a:t>thử</a:t>
            </a:r>
            <a:endParaRPr lang="vi-VN" altLang="zh-CN" sz="2800" strike="noStrike" noProof="1">
              <a:solidFill>
                <a:schemeClr val="tx1"/>
              </a:solidFill>
              <a:effectLst/>
              <a:latin typeface="Calibri" panose="020F0502020204030204" charset="0"/>
              <a:ea typeface="Calibri" panose="020F0502020204030204" charset="0"/>
              <a:cs typeface="Calibri" panose="020F0502020204030204" charset="0"/>
              <a:sym typeface="Microsoft YaHei" panose="020B0503020204020204" charset="-122"/>
            </a:endParaRPr>
          </a:p>
        </p:txBody>
      </p:sp>
      <p:sp>
        <p:nvSpPr>
          <p:cNvPr id="43" name="TextBox 25"/>
          <p:cNvSpPr txBox="1"/>
          <p:nvPr/>
        </p:nvSpPr>
        <p:spPr>
          <a:xfrm flipH="1">
            <a:off x="3669665" y="4274185"/>
            <a:ext cx="4834890" cy="368300"/>
          </a:xfrm>
          <a:prstGeom prst="rect">
            <a:avLst/>
          </a:prstGeom>
          <a:noFill/>
        </p:spPr>
        <p:txBody>
          <a:bodyPr wrap="square" rtlCol="0">
            <a:spAutoFit/>
            <a:scene3d>
              <a:camera prst="orthographicFront"/>
              <a:lightRig rig="threePt" dir="t"/>
            </a:scene3d>
          </a:bodyPr>
          <a:lstStyle/>
          <a:p>
            <a:pPr lvl="0" algn="ctr" fontAlgn="base"/>
            <a:r>
              <a:rPr lang="vi-VN" altLang="zh-CN" strike="noStrike" noProof="1">
                <a:solidFill>
                  <a:schemeClr val="tx1"/>
                </a:solidFill>
                <a:effectLst/>
                <a:latin typeface="Calibri" panose="020F0502020204030204" charset="0"/>
                <a:ea typeface="Calibri" panose="020F0502020204030204" charset="0"/>
                <a:cs typeface="Calibri" panose="020F0502020204030204" charset="0"/>
                <a:sym typeface="Microsoft YaHei" panose="020B0503020204020204" charset="-122"/>
              </a:rPr>
              <a:t>Kiểm thử sản </a:t>
            </a:r>
            <a:r>
              <a:rPr lang="vi-VN" altLang="zh-CN" strike="noStrike" noProof="1">
                <a:solidFill>
                  <a:schemeClr val="tx1"/>
                </a:solidFill>
                <a:effectLst/>
                <a:latin typeface="Calibri" panose="020F0502020204030204" charset="0"/>
                <a:ea typeface="Calibri" panose="020F0502020204030204" charset="0"/>
                <a:cs typeface="Calibri" panose="020F0502020204030204" charset="0"/>
                <a:sym typeface="Microsoft YaHei" panose="020B0503020204020204" charset="-122"/>
              </a:rPr>
              <a:t>phẩm</a:t>
            </a:r>
            <a:endParaRPr lang="vi-VN" altLang="zh-CN" strike="noStrike" noProof="1">
              <a:solidFill>
                <a:schemeClr val="tx1"/>
              </a:solidFill>
              <a:effectLst/>
              <a:latin typeface="Calibri" panose="020F0502020204030204" charset="0"/>
              <a:ea typeface="Calibri" panose="020F0502020204030204" charset="0"/>
              <a:cs typeface="Calibri" panose="020F0502020204030204" charset="0"/>
              <a:sym typeface="Microsoft YaHei" panose="020B0503020204020204" charset="-122"/>
            </a:endParaRPr>
          </a:p>
        </p:txBody>
      </p:sp>
      <p:sp>
        <p:nvSpPr>
          <p:cNvPr id="6" name="圆角矩形 5"/>
          <p:cNvSpPr/>
          <p:nvPr/>
        </p:nvSpPr>
        <p:spPr>
          <a:xfrm>
            <a:off x="5307648" y="1770380"/>
            <a:ext cx="1482725" cy="1482725"/>
          </a:xfrm>
          <a:prstGeom prst="roundRect">
            <a:avLst>
              <a:gd name="adj" fmla="val 50000"/>
            </a:avLst>
          </a:prstGeom>
          <a:solidFill>
            <a:srgbClr val="5E26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Calibri" panose="020F0502020204030204" charset="0"/>
              <a:cs typeface="Calibri" panose="020F0502020204030204" charset="0"/>
            </a:endParaRPr>
          </a:p>
        </p:txBody>
      </p:sp>
      <p:sp>
        <p:nvSpPr>
          <p:cNvPr id="2" name="Text Box 1"/>
          <p:cNvSpPr txBox="1"/>
          <p:nvPr/>
        </p:nvSpPr>
        <p:spPr>
          <a:xfrm>
            <a:off x="5666105" y="1727835"/>
            <a:ext cx="800735" cy="1568450"/>
          </a:xfrm>
          <a:prstGeom prst="rect">
            <a:avLst/>
          </a:prstGeom>
          <a:noFill/>
        </p:spPr>
        <p:txBody>
          <a:bodyPr wrap="none" rtlCol="0">
            <a:spAutoFit/>
          </a:bodyPr>
          <a:p>
            <a:r>
              <a:rPr lang="en-US" altLang="vi-VN" sz="9600" b="1">
                <a:solidFill>
                  <a:schemeClr val="bg1"/>
                </a:solidFill>
              </a:rPr>
              <a:t>7</a:t>
            </a:r>
            <a:endParaRPr lang="en-US" altLang="vi-VN" sz="9600" b="1">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slow" p14:dur="1000">
        <p:cover dir="d"/>
      </p:transition>
    </mc:Choice>
    <mc:Fallback>
      <p:transition spd="slow">
        <p:cover dir="d"/>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Content Placeholder 1"/>
          <p:cNvPicPr>
            <a:picLocks noChangeAspect="1"/>
          </p:cNvPicPr>
          <p:nvPr>
            <p:ph/>
          </p:nvPr>
        </p:nvPicPr>
        <p:blipFill>
          <a:blip r:embed="rId1"/>
          <a:stretch>
            <a:fillRect/>
          </a:stretch>
        </p:blipFill>
        <p:spPr>
          <a:xfrm>
            <a:off x="0" y="-635"/>
            <a:ext cx="12203430" cy="6858635"/>
          </a:xfrm>
          <a:prstGeom prst="rect">
            <a:avLst/>
          </a:prstGeom>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8" name="TextBox 25"/>
          <p:cNvSpPr txBox="1"/>
          <p:nvPr/>
        </p:nvSpPr>
        <p:spPr>
          <a:xfrm flipH="1">
            <a:off x="3791268" y="3649345"/>
            <a:ext cx="4609465" cy="521970"/>
          </a:xfrm>
          <a:prstGeom prst="rect">
            <a:avLst/>
          </a:prstGeom>
          <a:noFill/>
        </p:spPr>
        <p:txBody>
          <a:bodyPr wrap="square" rtlCol="0">
            <a:spAutoFit/>
            <a:scene3d>
              <a:camera prst="orthographicFront"/>
              <a:lightRig rig="threePt" dir="t"/>
            </a:scene3d>
          </a:bodyPr>
          <a:p>
            <a:pPr lvl="0" algn="ctr" fontAlgn="base"/>
            <a:r>
              <a:rPr lang="vi-VN" altLang="zh-CN" sz="2800">
                <a:effectLst/>
                <a:latin typeface="Calibri" panose="020F0502020204030204" charset="0"/>
                <a:ea typeface="Calibri" panose="020F0502020204030204" charset="0"/>
                <a:cs typeface="Calibri" panose="020F0502020204030204" charset="0"/>
                <a:sym typeface="Microsoft YaHei" panose="020B0503020204020204" charset="-122"/>
              </a:rPr>
              <a:t>Biên bảng cuộc họp</a:t>
            </a:r>
            <a:endParaRPr lang="vi-VN" altLang="zh-CN" sz="2800" strike="noStrike" noProof="1">
              <a:solidFill>
                <a:schemeClr val="tx1"/>
              </a:solidFill>
              <a:effectLst/>
              <a:latin typeface="Calibri" panose="020F0502020204030204" charset="0"/>
              <a:ea typeface="Calibri" panose="020F0502020204030204" charset="0"/>
              <a:cs typeface="Calibri" panose="020F0502020204030204" charset="0"/>
              <a:sym typeface="Microsoft YaHei" panose="020B0503020204020204" charset="-122"/>
            </a:endParaRPr>
          </a:p>
        </p:txBody>
      </p:sp>
      <p:sp>
        <p:nvSpPr>
          <p:cNvPr id="43" name="TextBox 25"/>
          <p:cNvSpPr txBox="1"/>
          <p:nvPr/>
        </p:nvSpPr>
        <p:spPr>
          <a:xfrm flipH="1">
            <a:off x="3669665" y="4274185"/>
            <a:ext cx="4834890" cy="368300"/>
          </a:xfrm>
          <a:prstGeom prst="rect">
            <a:avLst/>
          </a:prstGeom>
          <a:noFill/>
        </p:spPr>
        <p:txBody>
          <a:bodyPr wrap="square" rtlCol="0">
            <a:spAutoFit/>
            <a:scene3d>
              <a:camera prst="orthographicFront"/>
              <a:lightRig rig="threePt" dir="t"/>
            </a:scene3d>
          </a:bodyPr>
          <a:p>
            <a:pPr lvl="0" algn="ctr" fontAlgn="base"/>
            <a:r>
              <a:rPr lang="vi-VN" altLang="zh-CN">
                <a:effectLst/>
                <a:latin typeface="Calibri" panose="020F0502020204030204" charset="0"/>
                <a:ea typeface="Calibri" panose="020F0502020204030204" charset="0"/>
                <a:cs typeface="Calibri" panose="020F0502020204030204" charset="0"/>
                <a:sym typeface="Microsoft YaHei" panose="020B0503020204020204" charset="-122"/>
              </a:rPr>
              <a:t>Quy trình - thời gian cuộc họp của nhóm</a:t>
            </a:r>
            <a:endParaRPr lang="vi-VN" altLang="zh-CN" strike="noStrike" noProof="1">
              <a:solidFill>
                <a:schemeClr val="tx1"/>
              </a:solidFill>
              <a:effectLst/>
              <a:latin typeface="Calibri" panose="020F0502020204030204" charset="0"/>
              <a:ea typeface="Calibri" panose="020F0502020204030204" charset="0"/>
              <a:cs typeface="Calibri" panose="020F0502020204030204" charset="0"/>
              <a:sym typeface="Microsoft YaHei" panose="020B0503020204020204" charset="-122"/>
            </a:endParaRPr>
          </a:p>
        </p:txBody>
      </p:sp>
      <p:sp>
        <p:nvSpPr>
          <p:cNvPr id="6" name="圆角矩形 5"/>
          <p:cNvSpPr/>
          <p:nvPr/>
        </p:nvSpPr>
        <p:spPr>
          <a:xfrm>
            <a:off x="5307648" y="1770380"/>
            <a:ext cx="1482725" cy="1482725"/>
          </a:xfrm>
          <a:prstGeom prst="roundRect">
            <a:avLst>
              <a:gd name="adj" fmla="val 50000"/>
            </a:avLst>
          </a:prstGeom>
          <a:solidFill>
            <a:srgbClr val="5E26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ea typeface="Calibri" panose="020F0502020204030204" charset="0"/>
              <a:cs typeface="Calibri" panose="020F0502020204030204" charset="0"/>
            </a:endParaRPr>
          </a:p>
        </p:txBody>
      </p:sp>
      <p:sp>
        <p:nvSpPr>
          <p:cNvPr id="2" name="Text Box 1"/>
          <p:cNvSpPr txBox="1"/>
          <p:nvPr/>
        </p:nvSpPr>
        <p:spPr>
          <a:xfrm>
            <a:off x="5666105" y="1727835"/>
            <a:ext cx="861060" cy="1568450"/>
          </a:xfrm>
          <a:prstGeom prst="rect">
            <a:avLst/>
          </a:prstGeom>
          <a:noFill/>
        </p:spPr>
        <p:txBody>
          <a:bodyPr wrap="none" rtlCol="0">
            <a:spAutoFit/>
          </a:bodyPr>
          <a:p>
            <a:r>
              <a:rPr lang="vi-VN" altLang="en-US" sz="9600" b="1">
                <a:solidFill>
                  <a:schemeClr val="bg1"/>
                </a:solidFill>
              </a:rPr>
              <a:t>8</a:t>
            </a:r>
            <a:endParaRPr lang="vi-VN" altLang="en-US" sz="9600" b="1">
              <a:solidFill>
                <a:schemeClr val="bg1"/>
              </a:solidFill>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extBox 25"/>
          <p:cNvSpPr txBox="1"/>
          <p:nvPr/>
        </p:nvSpPr>
        <p:spPr>
          <a:xfrm flipH="1">
            <a:off x="3791268" y="3649345"/>
            <a:ext cx="4609465" cy="521970"/>
          </a:xfrm>
          <a:prstGeom prst="rect">
            <a:avLst/>
          </a:prstGeom>
          <a:noFill/>
        </p:spPr>
        <p:txBody>
          <a:bodyPr wrap="square" rtlCol="0">
            <a:spAutoFit/>
            <a:scene3d>
              <a:camera prst="orthographicFront"/>
              <a:lightRig rig="threePt" dir="t"/>
            </a:scene3d>
          </a:bodyPr>
          <a:lstStyle/>
          <a:p>
            <a:pPr lvl="0" algn="ctr" fontAlgn="base"/>
            <a:r>
              <a:rPr lang="en-US" altLang="vi-VN" sz="2800" strike="noStrike" noProof="1">
                <a:solidFill>
                  <a:schemeClr val="tx1"/>
                </a:solidFill>
                <a:effectLst/>
                <a:latin typeface="Calibri" panose="020F0502020204030204" charset="0"/>
                <a:ea typeface="Calibri" panose="020F0502020204030204" charset="0"/>
                <a:cs typeface="Calibri" panose="020F0502020204030204" charset="0"/>
                <a:sym typeface="Microsoft YaHei" panose="020B0503020204020204" charset="-122"/>
              </a:rPr>
              <a:t>Tổng kết</a:t>
            </a:r>
            <a:endParaRPr lang="en-US" altLang="vi-VN" sz="2800" strike="noStrike" noProof="1">
              <a:solidFill>
                <a:schemeClr val="tx1"/>
              </a:solidFill>
              <a:effectLst/>
              <a:latin typeface="Calibri" panose="020F0502020204030204" charset="0"/>
              <a:ea typeface="Calibri" panose="020F0502020204030204" charset="0"/>
              <a:cs typeface="Calibri" panose="020F0502020204030204" charset="0"/>
              <a:sym typeface="Microsoft YaHei" panose="020B0503020204020204" charset="-122"/>
            </a:endParaRPr>
          </a:p>
        </p:txBody>
      </p:sp>
      <p:sp>
        <p:nvSpPr>
          <p:cNvPr id="43" name="TextBox 25"/>
          <p:cNvSpPr txBox="1"/>
          <p:nvPr/>
        </p:nvSpPr>
        <p:spPr>
          <a:xfrm flipH="1">
            <a:off x="3669665" y="4274185"/>
            <a:ext cx="4834890" cy="368300"/>
          </a:xfrm>
          <a:prstGeom prst="rect">
            <a:avLst/>
          </a:prstGeom>
          <a:noFill/>
        </p:spPr>
        <p:txBody>
          <a:bodyPr wrap="square" rtlCol="0">
            <a:spAutoFit/>
            <a:scene3d>
              <a:camera prst="orthographicFront"/>
              <a:lightRig rig="threePt" dir="t"/>
            </a:scene3d>
          </a:bodyPr>
          <a:lstStyle/>
          <a:p>
            <a:pPr lvl="0" algn="ctr" fontAlgn="base"/>
            <a:r>
              <a:rPr lang="en-US" altLang="vi-VN" strike="noStrike" noProof="1">
                <a:solidFill>
                  <a:schemeClr val="tx1"/>
                </a:solidFill>
                <a:effectLst/>
                <a:latin typeface="Calibri" panose="020F0502020204030204" charset="0"/>
                <a:ea typeface="Calibri" panose="020F0502020204030204" charset="0"/>
                <a:cs typeface="Calibri" panose="020F0502020204030204" charset="0"/>
                <a:sym typeface="Microsoft YaHei" panose="020B0503020204020204" charset="-122"/>
              </a:rPr>
              <a:t>Thống kê sản sprint đã làm</a:t>
            </a:r>
            <a:endParaRPr lang="vi-VN" altLang="zh-CN" strike="noStrike" noProof="1">
              <a:solidFill>
                <a:schemeClr val="tx1"/>
              </a:solidFill>
              <a:effectLst/>
              <a:latin typeface="Calibri" panose="020F0502020204030204" charset="0"/>
              <a:ea typeface="Calibri" panose="020F0502020204030204" charset="0"/>
              <a:cs typeface="Calibri" panose="020F0502020204030204" charset="0"/>
              <a:sym typeface="Microsoft YaHei" panose="020B0503020204020204" charset="-122"/>
            </a:endParaRPr>
          </a:p>
        </p:txBody>
      </p:sp>
      <p:sp>
        <p:nvSpPr>
          <p:cNvPr id="6" name="圆角矩形 5"/>
          <p:cNvSpPr/>
          <p:nvPr/>
        </p:nvSpPr>
        <p:spPr>
          <a:xfrm>
            <a:off x="5307648" y="1770380"/>
            <a:ext cx="1482725" cy="1482725"/>
          </a:xfrm>
          <a:prstGeom prst="roundRect">
            <a:avLst>
              <a:gd name="adj" fmla="val 50000"/>
            </a:avLst>
          </a:prstGeom>
          <a:solidFill>
            <a:srgbClr val="5E26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Calibri" panose="020F0502020204030204" charset="0"/>
              <a:cs typeface="Calibri" panose="020F0502020204030204" charset="0"/>
            </a:endParaRPr>
          </a:p>
        </p:txBody>
      </p:sp>
      <p:sp>
        <p:nvSpPr>
          <p:cNvPr id="2" name="Text Box 1"/>
          <p:cNvSpPr txBox="1"/>
          <p:nvPr/>
        </p:nvSpPr>
        <p:spPr>
          <a:xfrm>
            <a:off x="5666105" y="1727835"/>
            <a:ext cx="861060" cy="1568450"/>
          </a:xfrm>
          <a:prstGeom prst="rect">
            <a:avLst/>
          </a:prstGeom>
          <a:noFill/>
        </p:spPr>
        <p:txBody>
          <a:bodyPr wrap="none" rtlCol="0">
            <a:spAutoFit/>
          </a:bodyPr>
          <a:p>
            <a:r>
              <a:rPr lang="vi-VN" altLang="en-US" sz="9600" b="1">
                <a:solidFill>
                  <a:schemeClr val="bg1"/>
                </a:solidFill>
              </a:rPr>
              <a:t>9</a:t>
            </a:r>
            <a:endParaRPr lang="vi-VN" altLang="en-US" sz="9600" b="1">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med" p14:dur="750">
        <p:pull/>
      </p:transition>
    </mc:Choice>
    <mc:Fallback>
      <p:transition spd="med">
        <p:pull/>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 name="Title 7"/>
          <p:cNvSpPr>
            <a:spLocks noGrp="1"/>
          </p:cNvSpPr>
          <p:nvPr>
            <p:ph type="title"/>
          </p:nvPr>
        </p:nvSpPr>
        <p:spPr/>
        <p:txBody>
          <a:bodyPr/>
          <a:p>
            <a:endParaRPr lang="en-US"/>
          </a:p>
        </p:txBody>
      </p:sp>
      <p:graphicFrame>
        <p:nvGraphicFramePr>
          <p:cNvPr id="2" name="Content Placeholder 1"/>
          <p:cNvGraphicFramePr/>
          <p:nvPr>
            <p:ph sz="half" idx="1"/>
          </p:nvPr>
        </p:nvGraphicFramePr>
        <p:xfrm>
          <a:off x="838200" y="1825625"/>
          <a:ext cx="5181600" cy="4351338"/>
        </p:xfrm>
        <a:graphic>
          <a:graphicData uri="http://schemas.openxmlformats.org/drawingml/2006/chart">
            <c:chart xmlns:c="http://schemas.openxmlformats.org/drawingml/2006/chart" xmlns:r="http://schemas.openxmlformats.org/officeDocument/2006/relationships" r:id="rId1"/>
          </a:graphicData>
        </a:graphic>
      </p:graphicFrame>
      <p:sp>
        <p:nvSpPr>
          <p:cNvPr id="38" name="TextBox 25"/>
          <p:cNvSpPr txBox="1"/>
          <p:nvPr/>
        </p:nvSpPr>
        <p:spPr>
          <a:xfrm flipH="1">
            <a:off x="3856038" y="144780"/>
            <a:ext cx="4609465" cy="521970"/>
          </a:xfrm>
          <a:prstGeom prst="rect">
            <a:avLst/>
          </a:prstGeom>
          <a:noFill/>
        </p:spPr>
        <p:txBody>
          <a:bodyPr wrap="square" rtlCol="0">
            <a:spAutoFit/>
            <a:scene3d>
              <a:camera prst="orthographicFront"/>
              <a:lightRig rig="threePt" dir="t"/>
            </a:scene3d>
          </a:bodyPr>
          <a:p>
            <a:pPr lvl="0" algn="ctr" fontAlgn="base"/>
            <a:r>
              <a:rPr lang="en-US" altLang="vi-VN" sz="2800" strike="noStrike" noProof="1">
                <a:solidFill>
                  <a:schemeClr val="tx1"/>
                </a:solidFill>
                <a:effectLst/>
                <a:latin typeface="Calibri" panose="020F0502020204030204" charset="0"/>
                <a:ea typeface="Calibri" panose="020F0502020204030204" charset="0"/>
                <a:cs typeface="Calibri" panose="020F0502020204030204" charset="0"/>
                <a:sym typeface="Microsoft YaHei" panose="020B0503020204020204" charset="-122"/>
              </a:rPr>
              <a:t>Tổng kết</a:t>
            </a:r>
            <a:endParaRPr lang="en-US" altLang="vi-VN" sz="2800" strike="noStrike" noProof="1">
              <a:solidFill>
                <a:schemeClr val="tx1"/>
              </a:solidFill>
              <a:effectLst/>
              <a:latin typeface="Calibri" panose="020F0502020204030204" charset="0"/>
              <a:ea typeface="Calibri" panose="020F0502020204030204" charset="0"/>
              <a:cs typeface="Calibri" panose="020F0502020204030204" charset="0"/>
              <a:sym typeface="Microsoft YaHei" panose="020B0503020204020204" charset="-122"/>
            </a:endParaRPr>
          </a:p>
        </p:txBody>
      </p:sp>
      <p:sp>
        <p:nvSpPr>
          <p:cNvPr id="5" name="Text Box 4"/>
          <p:cNvSpPr txBox="1"/>
          <p:nvPr/>
        </p:nvSpPr>
        <p:spPr>
          <a:xfrm>
            <a:off x="14542135" y="1543685"/>
            <a:ext cx="3757930" cy="2861310"/>
          </a:xfrm>
          <a:prstGeom prst="rect">
            <a:avLst/>
          </a:prstGeom>
          <a:noFill/>
        </p:spPr>
        <p:txBody>
          <a:bodyPr wrap="square" rtlCol="0">
            <a:spAutoFit/>
          </a:bodyPr>
          <a:p>
            <a:pPr marL="342900" indent="-342900">
              <a:buFont typeface="+mj-lt"/>
              <a:buAutoNum type="arabicPeriod"/>
            </a:pPr>
            <a:r>
              <a:rPr lang="en-US"/>
              <a:t>Code: Sử dụng tài khoản Gmail</a:t>
            </a:r>
            <a:endParaRPr lang="en-US"/>
          </a:p>
          <a:p>
            <a:pPr marL="342900" indent="-342900">
              <a:buFont typeface="+mj-lt"/>
              <a:buAutoNum type="arabicPeriod"/>
            </a:pPr>
            <a:r>
              <a:rPr lang="en-US"/>
              <a:t>Code: Có thể xem tất cả các sự kiện có trong app</a:t>
            </a:r>
            <a:endParaRPr lang="en-US"/>
          </a:p>
          <a:p>
            <a:pPr marL="342900" indent="-342900">
              <a:buFont typeface="+mj-lt"/>
              <a:buAutoNum type="arabicPeriod"/>
            </a:pPr>
            <a:r>
              <a:rPr lang="en-US"/>
              <a:t>Code: Có tính năng hiển thị chi tiết nhà hàng</a:t>
            </a:r>
            <a:endParaRPr lang="en-US"/>
          </a:p>
          <a:p>
            <a:pPr marL="342900" indent="-342900">
              <a:buFont typeface="+mj-lt"/>
              <a:buAutoNum type="arabicPeriod"/>
            </a:pPr>
            <a:r>
              <a:rPr lang="en-US"/>
              <a:t>Code: Thêm món ăn vào mục món ăn yêu thích</a:t>
            </a:r>
            <a:endParaRPr lang="en-US"/>
          </a:p>
          <a:p>
            <a:pPr marL="342900" indent="-342900">
              <a:buFont typeface="+mj-lt"/>
              <a:buAutoNum type="arabicPeriod"/>
            </a:pPr>
            <a:r>
              <a:rPr lang="en-US"/>
              <a:t>Code: Xóa món ăn khỏi mục món ăn yêu thích</a:t>
            </a:r>
            <a:endParaRPr lang="en-US"/>
          </a:p>
          <a:p>
            <a:pPr marL="342900" indent="-342900">
              <a:buFont typeface="+mj-lt"/>
              <a:buAutoNum type="arabicPeriod"/>
            </a:pPr>
            <a:r>
              <a:rPr lang="en-US"/>
              <a:t>Code: Có tính năng tìm kiếm</a:t>
            </a:r>
            <a:endParaRPr lang="en-US"/>
          </a:p>
        </p:txBody>
      </p:sp>
      <p:sp>
        <p:nvSpPr>
          <p:cNvPr id="6" name="Text Box 5"/>
          <p:cNvSpPr txBox="1"/>
          <p:nvPr/>
        </p:nvSpPr>
        <p:spPr>
          <a:xfrm>
            <a:off x="14675485" y="666750"/>
            <a:ext cx="3310890" cy="368300"/>
          </a:xfrm>
          <a:prstGeom prst="rect">
            <a:avLst/>
          </a:prstGeom>
          <a:noFill/>
        </p:spPr>
        <p:txBody>
          <a:bodyPr wrap="square" rtlCol="0">
            <a:spAutoFit/>
          </a:bodyPr>
          <a:p>
            <a:r>
              <a:rPr lang="en-US">
                <a:sym typeface="+mn-ea"/>
              </a:rPr>
              <a:t>Các chức năng chưa làm:</a:t>
            </a:r>
            <a:endParaRPr lang="en-US"/>
          </a:p>
        </p:txBody>
      </p:sp>
      <p:graphicFrame>
        <p:nvGraphicFramePr>
          <p:cNvPr id="7" name="Content Placeholder 6"/>
          <p:cNvGraphicFramePr/>
          <p:nvPr>
            <p:ph sz="half" idx="2"/>
          </p:nvPr>
        </p:nvGraphicFramePr>
        <p:xfrm>
          <a:off x="6172200" y="1825625"/>
          <a:ext cx="5181600" cy="4351338"/>
        </p:xfrm>
        <a:graphic>
          <a:graphicData uri="http://schemas.openxmlformats.org/drawingml/2006/chart">
            <c:chart xmlns:c="http://schemas.openxmlformats.org/drawingml/2006/chart" xmlns:r="http://schemas.openxmlformats.org/officeDocument/2006/relationships" r:id="rId2"/>
          </a:graphicData>
        </a:graphic>
      </p:graphicFrame>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2" name="Content Placeholder 1"/>
          <p:cNvGraphicFramePr/>
          <p:nvPr>
            <p:ph sz="half" idx="1"/>
          </p:nvPr>
        </p:nvGraphicFramePr>
        <p:xfrm>
          <a:off x="-6480810" y="-4538980"/>
          <a:ext cx="5181600" cy="4351338"/>
        </p:xfrm>
        <a:graphic>
          <a:graphicData uri="http://schemas.openxmlformats.org/drawingml/2006/chart">
            <c:chart xmlns:c="http://schemas.openxmlformats.org/drawingml/2006/chart" xmlns:r="http://schemas.openxmlformats.org/officeDocument/2006/relationships" r:id="rId1"/>
          </a:graphicData>
        </a:graphic>
      </p:graphicFrame>
      <p:sp>
        <p:nvSpPr>
          <p:cNvPr id="38" name="TextBox 25"/>
          <p:cNvSpPr txBox="1"/>
          <p:nvPr/>
        </p:nvSpPr>
        <p:spPr>
          <a:xfrm flipH="1">
            <a:off x="3856038" y="144780"/>
            <a:ext cx="4609465" cy="521970"/>
          </a:xfrm>
          <a:prstGeom prst="rect">
            <a:avLst/>
          </a:prstGeom>
          <a:noFill/>
        </p:spPr>
        <p:txBody>
          <a:bodyPr wrap="square" rtlCol="0">
            <a:spAutoFit/>
            <a:scene3d>
              <a:camera prst="orthographicFront"/>
              <a:lightRig rig="threePt" dir="t"/>
            </a:scene3d>
          </a:bodyPr>
          <a:p>
            <a:pPr lvl="0" algn="ctr" fontAlgn="base"/>
            <a:r>
              <a:rPr lang="en-US" altLang="vi-VN" sz="2800" strike="noStrike" noProof="1">
                <a:solidFill>
                  <a:schemeClr val="tx1"/>
                </a:solidFill>
                <a:effectLst/>
                <a:latin typeface="Calibri" panose="020F0502020204030204" charset="0"/>
                <a:ea typeface="Calibri" panose="020F0502020204030204" charset="0"/>
                <a:cs typeface="Calibri" panose="020F0502020204030204" charset="0"/>
                <a:sym typeface="Microsoft YaHei" panose="020B0503020204020204" charset="-122"/>
              </a:rPr>
              <a:t>Tổng kết</a:t>
            </a:r>
            <a:endParaRPr lang="en-US" altLang="vi-VN" sz="2800" strike="noStrike" noProof="1">
              <a:solidFill>
                <a:schemeClr val="tx1"/>
              </a:solidFill>
              <a:effectLst/>
              <a:latin typeface="Calibri" panose="020F0502020204030204" charset="0"/>
              <a:ea typeface="Calibri" panose="020F0502020204030204" charset="0"/>
              <a:cs typeface="Calibri" panose="020F0502020204030204" charset="0"/>
              <a:sym typeface="Microsoft YaHei" panose="020B0503020204020204" charset="-122"/>
            </a:endParaRPr>
          </a:p>
        </p:txBody>
      </p:sp>
      <p:sp>
        <p:nvSpPr>
          <p:cNvPr id="5" name="Text Box 4"/>
          <p:cNvSpPr txBox="1"/>
          <p:nvPr/>
        </p:nvSpPr>
        <p:spPr>
          <a:xfrm>
            <a:off x="1183640" y="1441450"/>
            <a:ext cx="4141470" cy="368300"/>
          </a:xfrm>
          <a:prstGeom prst="rect">
            <a:avLst/>
          </a:prstGeom>
          <a:noFill/>
        </p:spPr>
        <p:txBody>
          <a:bodyPr wrap="square" rtlCol="0">
            <a:spAutoFit/>
          </a:bodyPr>
          <a:p>
            <a:pPr marL="342900" indent="-342900">
              <a:buFont typeface="+mj-lt"/>
              <a:buAutoNum type="arabicPeriod"/>
            </a:pPr>
            <a:r>
              <a:rPr lang="en-US"/>
              <a:t>Sử dụng tài khoản Gmail để đăng nhập</a:t>
            </a:r>
            <a:endParaRPr lang="en-US"/>
          </a:p>
        </p:txBody>
      </p:sp>
      <p:sp>
        <p:nvSpPr>
          <p:cNvPr id="6" name="Text Box 5"/>
          <p:cNvSpPr txBox="1"/>
          <p:nvPr/>
        </p:nvSpPr>
        <p:spPr>
          <a:xfrm>
            <a:off x="720090" y="869950"/>
            <a:ext cx="4527550" cy="368300"/>
          </a:xfrm>
          <a:prstGeom prst="rect">
            <a:avLst/>
          </a:prstGeom>
          <a:noFill/>
        </p:spPr>
        <p:txBody>
          <a:bodyPr wrap="square" rtlCol="0">
            <a:spAutoFit/>
          </a:bodyPr>
          <a:p>
            <a:r>
              <a:rPr lang="en-US">
                <a:sym typeface="+mn-ea"/>
              </a:rPr>
              <a:t>Chức năng chuyển sang sprint sau:</a:t>
            </a:r>
            <a:endParaRPr lang="en-US"/>
          </a:p>
        </p:txBody>
      </p:sp>
      <p:pic>
        <p:nvPicPr>
          <p:cNvPr id="3" name="Content Placeholder 2"/>
          <p:cNvPicPr>
            <a:picLocks noChangeAspect="1"/>
          </p:cNvPicPr>
          <p:nvPr>
            <p:ph sz="half" idx="2"/>
          </p:nvPr>
        </p:nvPicPr>
        <p:blipFill>
          <a:blip r:embed="rId3"/>
          <a:stretch>
            <a:fillRect/>
          </a:stretch>
        </p:blipFill>
        <p:spPr>
          <a:xfrm>
            <a:off x="393065" y="2719705"/>
            <a:ext cx="5181600" cy="2449195"/>
          </a:xfrm>
          <a:prstGeom prst="rect">
            <a:avLst/>
          </a:prstGeom>
        </p:spPr>
      </p:pic>
      <p:graphicFrame>
        <p:nvGraphicFramePr>
          <p:cNvPr id="7" name="Chart 6"/>
          <p:cNvGraphicFramePr/>
          <p:nvPr/>
        </p:nvGraphicFramePr>
        <p:xfrm>
          <a:off x="14240510" y="7736205"/>
          <a:ext cx="5181600" cy="4351338"/>
        </p:xfrm>
        <a:graphic>
          <a:graphicData uri="http://schemas.openxmlformats.org/drawingml/2006/chart">
            <c:chart xmlns:c="http://schemas.openxmlformats.org/drawingml/2006/chart" xmlns:r="http://schemas.openxmlformats.org/officeDocument/2006/relationships" r:id="rId2"/>
          </a:graphicData>
        </a:graphic>
      </p:graphicFrame>
      <p:sp>
        <p:nvSpPr>
          <p:cNvPr id="8" name="Text Box 7"/>
          <p:cNvSpPr txBox="1"/>
          <p:nvPr/>
        </p:nvSpPr>
        <p:spPr>
          <a:xfrm>
            <a:off x="6571615" y="3621405"/>
            <a:ext cx="4933315" cy="645160"/>
          </a:xfrm>
          <a:prstGeom prst="rect">
            <a:avLst/>
          </a:prstGeom>
          <a:noFill/>
        </p:spPr>
        <p:txBody>
          <a:bodyPr wrap="square" rtlCol="0">
            <a:spAutoFit/>
          </a:bodyPr>
          <a:p>
            <a:r>
              <a:rPr lang="en-US">
                <a:sym typeface="+mn-ea"/>
              </a:rPr>
              <a:t>Dùng thời gian hơn dự kiến </a:t>
            </a:r>
            <a:endParaRPr lang="en-US">
              <a:sym typeface="+mn-ea"/>
            </a:endParaRPr>
          </a:p>
          <a:p>
            <a:r>
              <a:rPr lang="en-US">
                <a:sym typeface="+mn-ea"/>
              </a:rPr>
              <a:t>nhưng vẫn trong khoảng cho phép </a:t>
            </a:r>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8" name="TextBox 25"/>
          <p:cNvSpPr txBox="1"/>
          <p:nvPr/>
        </p:nvSpPr>
        <p:spPr>
          <a:xfrm flipH="1">
            <a:off x="3856038" y="144780"/>
            <a:ext cx="4609465" cy="521970"/>
          </a:xfrm>
          <a:prstGeom prst="rect">
            <a:avLst/>
          </a:prstGeom>
          <a:noFill/>
        </p:spPr>
        <p:txBody>
          <a:bodyPr wrap="square" rtlCol="0">
            <a:spAutoFit/>
            <a:scene3d>
              <a:camera prst="orthographicFront"/>
              <a:lightRig rig="threePt" dir="t"/>
            </a:scene3d>
          </a:bodyPr>
          <a:p>
            <a:pPr lvl="0" algn="ctr" fontAlgn="base"/>
            <a:r>
              <a:rPr lang="en-US" altLang="vi-VN" sz="2800" strike="noStrike" noProof="1">
                <a:solidFill>
                  <a:schemeClr val="tx1"/>
                </a:solidFill>
                <a:effectLst/>
                <a:latin typeface="Calibri" panose="020F0502020204030204" charset="0"/>
                <a:ea typeface="Calibri" panose="020F0502020204030204" charset="0"/>
                <a:cs typeface="Calibri" panose="020F0502020204030204" charset="0"/>
                <a:sym typeface="Microsoft YaHei" panose="020B0503020204020204" charset="-122"/>
              </a:rPr>
              <a:t>Tổng kết</a:t>
            </a:r>
            <a:endParaRPr lang="en-US" altLang="vi-VN" sz="2800" strike="noStrike" noProof="1">
              <a:solidFill>
                <a:schemeClr val="tx1"/>
              </a:solidFill>
              <a:effectLst/>
              <a:latin typeface="Calibri" panose="020F0502020204030204" charset="0"/>
              <a:ea typeface="Calibri" panose="020F0502020204030204" charset="0"/>
              <a:cs typeface="Calibri" panose="020F0502020204030204" charset="0"/>
              <a:sym typeface="Microsoft YaHei" panose="020B0503020204020204" charset="-122"/>
            </a:endParaRPr>
          </a:p>
        </p:txBody>
      </p:sp>
      <p:pic>
        <p:nvPicPr>
          <p:cNvPr id="3" name="Content Placeholder 2"/>
          <p:cNvPicPr>
            <a:picLocks noChangeAspect="1"/>
          </p:cNvPicPr>
          <p:nvPr>
            <p:ph sz="half" idx="1"/>
          </p:nvPr>
        </p:nvPicPr>
        <p:blipFill>
          <a:blip r:embed="rId1"/>
          <a:stretch>
            <a:fillRect/>
          </a:stretch>
        </p:blipFill>
        <p:spPr>
          <a:xfrm>
            <a:off x="1127760" y="7284720"/>
            <a:ext cx="5181600" cy="2449195"/>
          </a:xfrm>
          <a:prstGeom prst="rect">
            <a:avLst/>
          </a:prstGeom>
        </p:spPr>
      </p:pic>
      <p:sp>
        <p:nvSpPr>
          <p:cNvPr id="8" name="Text Box 7"/>
          <p:cNvSpPr txBox="1"/>
          <p:nvPr/>
        </p:nvSpPr>
        <p:spPr>
          <a:xfrm>
            <a:off x="13512800" y="3743325"/>
            <a:ext cx="4933315" cy="645160"/>
          </a:xfrm>
          <a:prstGeom prst="rect">
            <a:avLst/>
          </a:prstGeom>
          <a:noFill/>
        </p:spPr>
        <p:txBody>
          <a:bodyPr wrap="square" rtlCol="0">
            <a:spAutoFit/>
          </a:bodyPr>
          <a:p>
            <a:r>
              <a:rPr lang="en-US">
                <a:sym typeface="+mn-ea"/>
              </a:rPr>
              <a:t>Dùng thời gian hơn dự kiến </a:t>
            </a:r>
            <a:endParaRPr lang="en-US">
              <a:sym typeface="+mn-ea"/>
            </a:endParaRPr>
          </a:p>
          <a:p>
            <a:r>
              <a:rPr lang="en-US">
                <a:sym typeface="+mn-ea"/>
              </a:rPr>
              <a:t>nhưng vẫn trong khoảng cho phép </a:t>
            </a:r>
            <a:endParaRPr lang="en-US"/>
          </a:p>
        </p:txBody>
      </p:sp>
      <p:pic>
        <p:nvPicPr>
          <p:cNvPr id="13" name="Content Placeholder 12"/>
          <p:cNvPicPr>
            <a:picLocks noChangeAspect="1"/>
          </p:cNvPicPr>
          <p:nvPr>
            <p:ph sz="half" idx="2"/>
          </p:nvPr>
        </p:nvPicPr>
        <p:blipFill>
          <a:blip r:embed="rId2"/>
          <a:stretch>
            <a:fillRect/>
          </a:stretch>
        </p:blipFill>
        <p:spPr>
          <a:xfrm>
            <a:off x="2372360" y="1068070"/>
            <a:ext cx="7447280" cy="513016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文本框 22"/>
          <p:cNvSpPr txBox="1"/>
          <p:nvPr/>
        </p:nvSpPr>
        <p:spPr>
          <a:xfrm>
            <a:off x="1596390" y="1859915"/>
            <a:ext cx="5301615" cy="3138170"/>
          </a:xfrm>
          <a:prstGeom prst="rect">
            <a:avLst/>
          </a:prstGeom>
          <a:noFill/>
        </p:spPr>
        <p:txBody>
          <a:bodyPr vert="horz" wrap="square" rtlCol="0">
            <a:spAutoFit/>
          </a:bodyPr>
          <a:lstStyle/>
          <a:p>
            <a:r>
              <a:rPr lang="vi-VN" altLang="en-US" sz="6600" b="1">
                <a:solidFill>
                  <a:srgbClr val="5E2620"/>
                </a:solidFill>
                <a:latin typeface="Calibri" panose="020F0502020204030204" charset="0"/>
                <a:ea typeface="Calibri" panose="020F0502020204030204" charset="0"/>
                <a:cs typeface="Calibri" panose="020F0502020204030204" charset="0"/>
              </a:rPr>
              <a:t>Cảm ơn các bạn và thầy cô đã lắng </a:t>
            </a:r>
            <a:r>
              <a:rPr lang="vi-VN" altLang="en-US" sz="6600" b="1">
                <a:solidFill>
                  <a:srgbClr val="5E2620"/>
                </a:solidFill>
                <a:latin typeface="Calibri" panose="020F0502020204030204" charset="0"/>
                <a:ea typeface="Calibri" panose="020F0502020204030204" charset="0"/>
                <a:cs typeface="Calibri" panose="020F0502020204030204" charset="0"/>
              </a:rPr>
              <a:t>nghe</a:t>
            </a:r>
            <a:endParaRPr lang="vi-VN" altLang="en-US" sz="6600" b="1">
              <a:solidFill>
                <a:srgbClr val="5E2620"/>
              </a:solidFill>
              <a:latin typeface="Calibri" panose="020F0502020204030204" charset="0"/>
              <a:ea typeface="Calibri" panose="020F0502020204030204" charset="0"/>
              <a:cs typeface="Calibri" panose="020F0502020204030204"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extBox 25"/>
          <p:cNvSpPr txBox="1"/>
          <p:nvPr/>
        </p:nvSpPr>
        <p:spPr>
          <a:xfrm flipH="1">
            <a:off x="3791268" y="3649345"/>
            <a:ext cx="4609465" cy="521970"/>
          </a:xfrm>
          <a:prstGeom prst="rect">
            <a:avLst/>
          </a:prstGeom>
          <a:noFill/>
        </p:spPr>
        <p:txBody>
          <a:bodyPr wrap="square" rtlCol="0">
            <a:spAutoFit/>
            <a:scene3d>
              <a:camera prst="orthographicFront"/>
              <a:lightRig rig="threePt" dir="t"/>
            </a:scene3d>
          </a:bodyPr>
          <a:lstStyle/>
          <a:p>
            <a:pPr lvl="0" algn="ctr" fontAlgn="base"/>
            <a:r>
              <a:rPr lang="vi-VN" altLang="zh-CN" sz="2800" strike="noStrike" noProof="1">
                <a:solidFill>
                  <a:schemeClr val="tx1"/>
                </a:solidFill>
                <a:effectLst/>
                <a:latin typeface="Calibri" panose="020F0502020204030204" charset="0"/>
                <a:ea typeface="Calibri" panose="020F0502020204030204" charset="0"/>
                <a:cs typeface="Calibri" panose="020F0502020204030204" charset="0"/>
                <a:sym typeface="Microsoft YaHei" panose="020B0503020204020204" charset="-122"/>
              </a:rPr>
              <a:t>Giới thiệu thành </a:t>
            </a:r>
            <a:r>
              <a:rPr lang="vi-VN" altLang="zh-CN" sz="2800" strike="noStrike" noProof="1">
                <a:solidFill>
                  <a:schemeClr val="tx1"/>
                </a:solidFill>
                <a:effectLst/>
                <a:latin typeface="Calibri" panose="020F0502020204030204" charset="0"/>
                <a:ea typeface="Calibri" panose="020F0502020204030204" charset="0"/>
                <a:cs typeface="Calibri" panose="020F0502020204030204" charset="0"/>
                <a:sym typeface="Microsoft YaHei" panose="020B0503020204020204" charset="-122"/>
              </a:rPr>
              <a:t>viên</a:t>
            </a:r>
            <a:endParaRPr lang="vi-VN" altLang="zh-CN" sz="2800" strike="noStrike" noProof="1">
              <a:solidFill>
                <a:schemeClr val="tx1"/>
              </a:solidFill>
              <a:effectLst/>
              <a:latin typeface="Calibri" panose="020F0502020204030204" charset="0"/>
              <a:ea typeface="Calibri" panose="020F0502020204030204" charset="0"/>
              <a:cs typeface="Calibri" panose="020F0502020204030204" charset="0"/>
              <a:sym typeface="Microsoft YaHei" panose="020B0503020204020204" charset="-122"/>
            </a:endParaRPr>
          </a:p>
        </p:txBody>
      </p:sp>
      <p:sp>
        <p:nvSpPr>
          <p:cNvPr id="6" name="圆角矩形 5"/>
          <p:cNvSpPr/>
          <p:nvPr/>
        </p:nvSpPr>
        <p:spPr>
          <a:xfrm>
            <a:off x="5307648" y="1770380"/>
            <a:ext cx="1482725" cy="1482725"/>
          </a:xfrm>
          <a:prstGeom prst="roundRect">
            <a:avLst>
              <a:gd name="adj" fmla="val 50000"/>
            </a:avLst>
          </a:prstGeom>
          <a:solidFill>
            <a:srgbClr val="5E26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Calibri" panose="020F0502020204030204" charset="0"/>
              <a:cs typeface="Calibri" panose="020F0502020204030204" charset="0"/>
            </a:endParaRPr>
          </a:p>
        </p:txBody>
      </p:sp>
      <p:sp>
        <p:nvSpPr>
          <p:cNvPr id="2" name="Text Box 1"/>
          <p:cNvSpPr txBox="1"/>
          <p:nvPr/>
        </p:nvSpPr>
        <p:spPr>
          <a:xfrm>
            <a:off x="5618480" y="1727200"/>
            <a:ext cx="861060" cy="1568450"/>
          </a:xfrm>
          <a:prstGeom prst="rect">
            <a:avLst/>
          </a:prstGeom>
          <a:noFill/>
        </p:spPr>
        <p:txBody>
          <a:bodyPr wrap="none" rtlCol="0">
            <a:spAutoFit/>
          </a:bodyPr>
          <a:p>
            <a:r>
              <a:rPr lang="vi-VN" altLang="en-US" sz="9600" b="1">
                <a:solidFill>
                  <a:schemeClr val="bg1"/>
                </a:solidFill>
              </a:rPr>
              <a:t>0</a:t>
            </a:r>
            <a:endParaRPr lang="vi-VN" altLang="en-US" sz="9600" b="1">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med" p14:dur="750" advTm="0">
        <p:pull dir="d"/>
      </p:transition>
    </mc:Choice>
    <mc:Fallback>
      <p:transition spd="med" advTm="0">
        <p:pull dir="d"/>
      </p:transition>
    </mc:Fallback>
  </mc:AlternateContent>
  <p:timing>
    <p:tnLst>
      <p:par>
        <p:cTn id="1" dur="indefinite" restart="never" nodeType="tmRoot"/>
      </p:par>
    </p:tnLst>
    <p:bldLst>
      <p:bldP spid="6" grpId="1" animBg="1"/>
      <p:bldP spid="38"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extBox 25"/>
          <p:cNvSpPr txBox="1"/>
          <p:nvPr/>
        </p:nvSpPr>
        <p:spPr>
          <a:xfrm flipH="1">
            <a:off x="3791268" y="3649345"/>
            <a:ext cx="4609465" cy="521970"/>
          </a:xfrm>
          <a:prstGeom prst="rect">
            <a:avLst/>
          </a:prstGeom>
          <a:noFill/>
        </p:spPr>
        <p:txBody>
          <a:bodyPr wrap="square" rtlCol="0">
            <a:spAutoFit/>
            <a:scene3d>
              <a:camera prst="orthographicFront"/>
              <a:lightRig rig="threePt" dir="t"/>
            </a:scene3d>
          </a:bodyPr>
          <a:lstStyle/>
          <a:p>
            <a:pPr lvl="0" algn="ctr" fontAlgn="base"/>
            <a:r>
              <a:rPr lang="vi-VN" altLang="zh-CN" sz="2800" strike="noStrike" noProof="1">
                <a:solidFill>
                  <a:schemeClr val="tx1"/>
                </a:solidFill>
                <a:effectLst/>
                <a:latin typeface="Calibri" panose="020F0502020204030204" charset="0"/>
                <a:ea typeface="Calibri" panose="020F0502020204030204" charset="0"/>
                <a:cs typeface="Calibri" panose="020F0502020204030204" charset="0"/>
                <a:sym typeface="Microsoft YaHei" panose="020B0503020204020204" charset="-122"/>
              </a:rPr>
              <a:t>Giới thiệu dự </a:t>
            </a:r>
            <a:r>
              <a:rPr lang="vi-VN" altLang="zh-CN" sz="2800" strike="noStrike" noProof="1">
                <a:solidFill>
                  <a:schemeClr val="tx1"/>
                </a:solidFill>
                <a:effectLst/>
                <a:latin typeface="Calibri" panose="020F0502020204030204" charset="0"/>
                <a:ea typeface="Calibri" panose="020F0502020204030204" charset="0"/>
                <a:cs typeface="Calibri" panose="020F0502020204030204" charset="0"/>
                <a:sym typeface="Microsoft YaHei" panose="020B0503020204020204" charset="-122"/>
              </a:rPr>
              <a:t>án</a:t>
            </a:r>
            <a:endParaRPr lang="vi-VN" altLang="zh-CN" sz="2800" strike="noStrike" noProof="1">
              <a:solidFill>
                <a:schemeClr val="tx1"/>
              </a:solidFill>
              <a:effectLst/>
              <a:latin typeface="Calibri" panose="020F0502020204030204" charset="0"/>
              <a:ea typeface="Calibri" panose="020F0502020204030204" charset="0"/>
              <a:cs typeface="Calibri" panose="020F0502020204030204" charset="0"/>
              <a:sym typeface="Microsoft YaHei" panose="020B0503020204020204" charset="-122"/>
            </a:endParaRPr>
          </a:p>
        </p:txBody>
      </p:sp>
      <p:sp>
        <p:nvSpPr>
          <p:cNvPr id="43" name="TextBox 25"/>
          <p:cNvSpPr txBox="1"/>
          <p:nvPr/>
        </p:nvSpPr>
        <p:spPr>
          <a:xfrm flipH="1">
            <a:off x="3669665" y="4274185"/>
            <a:ext cx="4834890" cy="368300"/>
          </a:xfrm>
          <a:prstGeom prst="rect">
            <a:avLst/>
          </a:prstGeom>
          <a:noFill/>
        </p:spPr>
        <p:txBody>
          <a:bodyPr wrap="square" rtlCol="0">
            <a:spAutoFit/>
            <a:scene3d>
              <a:camera prst="orthographicFront"/>
              <a:lightRig rig="threePt" dir="t"/>
            </a:scene3d>
          </a:bodyPr>
          <a:lstStyle/>
          <a:p>
            <a:pPr lvl="0" algn="ctr" fontAlgn="base"/>
            <a:r>
              <a:rPr lang="vi-VN" altLang="zh-CN" strike="noStrike" noProof="1">
                <a:solidFill>
                  <a:schemeClr val="tx1"/>
                </a:solidFill>
                <a:effectLst/>
                <a:latin typeface="Calibri" panose="020F0502020204030204" charset="0"/>
                <a:ea typeface="Calibri" panose="020F0502020204030204" charset="0"/>
                <a:cs typeface="Calibri" panose="020F0502020204030204" charset="0"/>
                <a:sym typeface="Microsoft YaHei" panose="020B0503020204020204" charset="-122"/>
              </a:rPr>
              <a:t>Dự án đặt - bán đồ ăn nhanh </a:t>
            </a:r>
            <a:r>
              <a:rPr lang="vi-VN" altLang="zh-CN" strike="noStrike" noProof="1">
                <a:solidFill>
                  <a:schemeClr val="tx1"/>
                </a:solidFill>
                <a:effectLst/>
                <a:latin typeface="Calibri" panose="020F0502020204030204" charset="0"/>
                <a:ea typeface="Calibri" panose="020F0502020204030204" charset="0"/>
                <a:cs typeface="Calibri" panose="020F0502020204030204" charset="0"/>
                <a:sym typeface="Microsoft YaHei" panose="020B0503020204020204" charset="-122"/>
              </a:rPr>
              <a:t>Kiwi</a:t>
            </a:r>
            <a:endParaRPr lang="vi-VN" altLang="zh-CN" strike="noStrike" noProof="1">
              <a:solidFill>
                <a:schemeClr val="tx1"/>
              </a:solidFill>
              <a:effectLst/>
              <a:latin typeface="Calibri" panose="020F0502020204030204" charset="0"/>
              <a:ea typeface="Calibri" panose="020F0502020204030204" charset="0"/>
              <a:cs typeface="Calibri" panose="020F0502020204030204" charset="0"/>
              <a:sym typeface="Microsoft YaHei" panose="020B0503020204020204" charset="-122"/>
            </a:endParaRPr>
          </a:p>
        </p:txBody>
      </p:sp>
      <p:sp>
        <p:nvSpPr>
          <p:cNvPr id="6" name="圆角矩形 5"/>
          <p:cNvSpPr/>
          <p:nvPr/>
        </p:nvSpPr>
        <p:spPr>
          <a:xfrm>
            <a:off x="5307648" y="1770380"/>
            <a:ext cx="1482725" cy="1482725"/>
          </a:xfrm>
          <a:prstGeom prst="roundRect">
            <a:avLst>
              <a:gd name="adj" fmla="val 50000"/>
            </a:avLst>
          </a:prstGeom>
          <a:solidFill>
            <a:srgbClr val="5E26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Calibri" panose="020F0502020204030204" charset="0"/>
              <a:cs typeface="Calibri" panose="020F0502020204030204" charset="0"/>
            </a:endParaRPr>
          </a:p>
        </p:txBody>
      </p:sp>
      <p:pic>
        <p:nvPicPr>
          <p:cNvPr id="8" name="图片 7" descr="5"/>
          <p:cNvPicPr>
            <a:picLocks noChangeAspect="1"/>
          </p:cNvPicPr>
          <p:nvPr/>
        </p:nvPicPr>
        <p:blipFill>
          <a:blip r:embed="rId1"/>
          <a:stretch>
            <a:fillRect/>
          </a:stretch>
        </p:blipFill>
        <p:spPr>
          <a:xfrm>
            <a:off x="5617845" y="1578610"/>
            <a:ext cx="863600" cy="18669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50">
        <p:pull/>
      </p:transition>
    </mc:Choice>
    <mc:Fallback>
      <p:transition spd="med">
        <p:pull/>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780415" y="1012190"/>
            <a:ext cx="3079115" cy="4832985"/>
          </a:xfrm>
          <a:prstGeom prst="rect">
            <a:avLst/>
          </a:prstGeom>
          <a:solidFill>
            <a:srgbClr val="5E26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ea typeface="Calibri" panose="020F0502020204030204" charset="0"/>
              <a:cs typeface="Calibri" panose="020F0502020204030204" charset="0"/>
            </a:endParaRPr>
          </a:p>
        </p:txBody>
      </p:sp>
      <p:sp>
        <p:nvSpPr>
          <p:cNvPr id="2" name="矩形 1"/>
          <p:cNvSpPr/>
          <p:nvPr/>
        </p:nvSpPr>
        <p:spPr>
          <a:xfrm>
            <a:off x="849630" y="2740660"/>
            <a:ext cx="2940685" cy="2075180"/>
          </a:xfrm>
          <a:prstGeom prst="rect">
            <a:avLst/>
          </a:prstGeom>
          <a:blipFill rotWithShape="1">
            <a:blip r:embed="rId1"/>
            <a:stretch>
              <a:fillRect/>
            </a:stretch>
          </a:blipFill>
          <a:ln w="95250">
            <a:solidFill>
              <a:schemeClr val="bg1"/>
            </a:solidFill>
          </a:ln>
          <a:effectLst>
            <a:outerShdw blurRad="1905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fontAlgn="base"/>
            <a:endParaRPr lang="zh-CN" altLang="en-US">
              <a:ea typeface="Calibri" panose="020F0502020204030204" charset="0"/>
              <a:cs typeface="Calibri" panose="020F0502020204030204" charset="0"/>
              <a:sym typeface="+mn-ea"/>
            </a:endParaRPr>
          </a:p>
        </p:txBody>
      </p:sp>
      <p:sp>
        <p:nvSpPr>
          <p:cNvPr id="91139" name="文本框 20"/>
          <p:cNvSpPr txBox="1"/>
          <p:nvPr/>
        </p:nvSpPr>
        <p:spPr>
          <a:xfrm flipH="1">
            <a:off x="1417320" y="5158740"/>
            <a:ext cx="1807845" cy="337185"/>
          </a:xfrm>
          <a:prstGeom prst="rect">
            <a:avLst/>
          </a:prstGeom>
          <a:noFill/>
          <a:ln w="9525">
            <a:noFill/>
          </a:ln>
          <a:effectLst>
            <a:outerShdw sx="999" sy="999" algn="ctr" rotWithShape="0">
              <a:srgbClr val="000000"/>
            </a:outerShdw>
          </a:effectLst>
        </p:spPr>
        <p:txBody>
          <a:bodyPr wrap="square" anchor="t">
            <a:spAutoFit/>
          </a:bodyPr>
          <a:lstStyle/>
          <a:p>
            <a:pPr lvl="0" algn="ctr"/>
            <a:r>
              <a:rPr lang="vi-VN" altLang="zh-CN" sz="1600">
                <a:solidFill>
                  <a:schemeClr val="bg1"/>
                </a:solidFill>
                <a:latin typeface="Calibri" panose="020F0502020204030204" charset="0"/>
                <a:ea typeface="Calibri" panose="020F0502020204030204" charset="0"/>
                <a:cs typeface="Calibri" panose="020F0502020204030204" charset="0"/>
                <a:sym typeface="Arial" panose="020B0604020202020204" pitchFamily="34" charset="0"/>
              </a:rPr>
              <a:t>Kiwi</a:t>
            </a:r>
            <a:endParaRPr lang="vi-VN" altLang="zh-CN" sz="1600">
              <a:solidFill>
                <a:schemeClr val="bg1"/>
              </a:solidFill>
              <a:latin typeface="Calibri" panose="020F0502020204030204" charset="0"/>
              <a:ea typeface="Calibri" panose="020F0502020204030204" charset="0"/>
              <a:cs typeface="Calibri" panose="020F0502020204030204" charset="0"/>
              <a:sym typeface="Arial" panose="020B0604020202020204" pitchFamily="34" charset="0"/>
            </a:endParaRPr>
          </a:p>
        </p:txBody>
      </p:sp>
      <p:cxnSp>
        <p:nvCxnSpPr>
          <p:cNvPr id="97" name="直接连接符 96"/>
          <p:cNvCxnSpPr/>
          <p:nvPr/>
        </p:nvCxnSpPr>
        <p:spPr>
          <a:xfrm>
            <a:off x="1537970" y="5544820"/>
            <a:ext cx="1532890" cy="0"/>
          </a:xfrm>
          <a:prstGeom prst="line">
            <a:avLst/>
          </a:prstGeom>
          <a:ln w="15875">
            <a:solidFill>
              <a:schemeClr val="bg1"/>
            </a:solidFill>
            <a:prstDash val="solid"/>
          </a:ln>
          <a:effectLst/>
        </p:spPr>
        <p:style>
          <a:lnRef idx="1">
            <a:schemeClr val="accent1"/>
          </a:lnRef>
          <a:fillRef idx="0">
            <a:schemeClr val="accent1"/>
          </a:fillRef>
          <a:effectRef idx="0">
            <a:schemeClr val="accent1"/>
          </a:effectRef>
          <a:fontRef idx="minor">
            <a:schemeClr val="tx1"/>
          </a:fontRef>
        </p:style>
      </p:cxnSp>
      <p:sp>
        <p:nvSpPr>
          <p:cNvPr id="91141" name="文本框 20"/>
          <p:cNvSpPr txBox="1"/>
          <p:nvPr/>
        </p:nvSpPr>
        <p:spPr>
          <a:xfrm flipH="1">
            <a:off x="849630" y="1210945"/>
            <a:ext cx="1807210" cy="337185"/>
          </a:xfrm>
          <a:prstGeom prst="rect">
            <a:avLst/>
          </a:prstGeom>
          <a:noFill/>
          <a:ln w="9525">
            <a:noFill/>
          </a:ln>
          <a:effectLst>
            <a:outerShdw sx="999" sy="999" algn="ctr" rotWithShape="0">
              <a:srgbClr val="000000"/>
            </a:outerShdw>
          </a:effectLst>
        </p:spPr>
        <p:txBody>
          <a:bodyPr wrap="square" anchor="t">
            <a:spAutoFit/>
          </a:bodyPr>
          <a:lstStyle/>
          <a:p>
            <a:pPr lvl="0"/>
            <a:r>
              <a:rPr lang="vi-VN" altLang="zh-CN" sz="1600">
                <a:solidFill>
                  <a:schemeClr val="bg1"/>
                </a:solidFill>
                <a:latin typeface="Calibri" panose="020F0502020204030204" charset="0"/>
                <a:ea typeface="Calibri" panose="020F0502020204030204" charset="0"/>
                <a:cs typeface="Calibri" panose="020F0502020204030204" charset="0"/>
                <a:sym typeface="Arial" panose="020B0604020202020204" pitchFamily="34" charset="0"/>
              </a:rPr>
              <a:t>Dự </a:t>
            </a:r>
            <a:r>
              <a:rPr lang="vi-VN" altLang="zh-CN" sz="1600">
                <a:solidFill>
                  <a:schemeClr val="bg1"/>
                </a:solidFill>
                <a:latin typeface="Calibri" panose="020F0502020204030204" charset="0"/>
                <a:ea typeface="Calibri" panose="020F0502020204030204" charset="0"/>
                <a:cs typeface="Calibri" panose="020F0502020204030204" charset="0"/>
                <a:sym typeface="Arial" panose="020B0604020202020204" pitchFamily="34" charset="0"/>
              </a:rPr>
              <a:t>án</a:t>
            </a:r>
            <a:endParaRPr lang="vi-VN" altLang="zh-CN" sz="1600">
              <a:solidFill>
                <a:schemeClr val="bg1"/>
              </a:solidFill>
              <a:latin typeface="Calibri" panose="020F0502020204030204" charset="0"/>
              <a:ea typeface="Calibri" panose="020F0502020204030204" charset="0"/>
              <a:cs typeface="Calibri" panose="020F0502020204030204" charset="0"/>
              <a:sym typeface="Arial" panose="020B0604020202020204" pitchFamily="34" charset="0"/>
            </a:endParaRPr>
          </a:p>
        </p:txBody>
      </p:sp>
      <p:sp>
        <p:nvSpPr>
          <p:cNvPr id="91142" name="文本框 22"/>
          <p:cNvSpPr txBox="1"/>
          <p:nvPr/>
        </p:nvSpPr>
        <p:spPr>
          <a:xfrm flipH="1">
            <a:off x="850900" y="1647190"/>
            <a:ext cx="2950845" cy="607695"/>
          </a:xfrm>
          <a:prstGeom prst="rect">
            <a:avLst/>
          </a:prstGeom>
          <a:noFill/>
          <a:ln w="9525">
            <a:noFill/>
          </a:ln>
          <a:effectLst>
            <a:outerShdw sx="999" sy="999" algn="ctr" rotWithShape="0">
              <a:srgbClr val="000000"/>
            </a:outerShdw>
          </a:effectLst>
        </p:spPr>
        <p:txBody>
          <a:bodyPr wrap="square" anchor="t">
            <a:spAutoFit/>
          </a:bodyPr>
          <a:lstStyle/>
          <a:p>
            <a:pPr lvl="0" fontAlgn="auto">
              <a:lnSpc>
                <a:spcPct val="120000"/>
              </a:lnSpc>
            </a:pPr>
            <a:r>
              <a:rPr lang="vi-VN" altLang="zh-CN" sz="1400" dirty="0">
                <a:solidFill>
                  <a:schemeClr val="bg1"/>
                </a:solidFill>
                <a:latin typeface="Calibri" panose="020F0502020204030204" charset="0"/>
                <a:ea typeface="Calibri" panose="020F0502020204030204" charset="0"/>
                <a:cs typeface="Calibri" panose="020F0502020204030204" charset="0"/>
                <a:sym typeface="SimSun" panose="02010600030101010101" pitchFamily="2" charset="-122"/>
              </a:rPr>
              <a:t>Ứng dụng đặt mua đồ ăn nhanh qua các chuỗi cửa hàng tư </a:t>
            </a:r>
            <a:r>
              <a:rPr lang="vi-VN" altLang="zh-CN" sz="1400" dirty="0">
                <a:solidFill>
                  <a:schemeClr val="bg1"/>
                </a:solidFill>
                <a:latin typeface="Calibri" panose="020F0502020204030204" charset="0"/>
                <a:ea typeface="Calibri" panose="020F0502020204030204" charset="0"/>
                <a:cs typeface="Calibri" panose="020F0502020204030204" charset="0"/>
                <a:sym typeface="SimSun" panose="02010600030101010101" pitchFamily="2" charset="-122"/>
              </a:rPr>
              <a:t>nhân</a:t>
            </a:r>
            <a:endParaRPr lang="vi-VN" altLang="zh-CN" sz="1400" dirty="0">
              <a:solidFill>
                <a:schemeClr val="bg1"/>
              </a:solidFill>
              <a:latin typeface="Calibri" panose="020F0502020204030204" charset="0"/>
              <a:ea typeface="Calibri" panose="020F0502020204030204" charset="0"/>
              <a:cs typeface="Calibri" panose="020F0502020204030204" charset="0"/>
              <a:sym typeface="SimSun" panose="02010600030101010101" pitchFamily="2" charset="-122"/>
            </a:endParaRPr>
          </a:p>
        </p:txBody>
      </p:sp>
      <p:sp>
        <p:nvSpPr>
          <p:cNvPr id="85" name="椭圆 84"/>
          <p:cNvSpPr/>
          <p:nvPr/>
        </p:nvSpPr>
        <p:spPr>
          <a:xfrm>
            <a:off x="4565015" y="1012190"/>
            <a:ext cx="1426845" cy="1424940"/>
          </a:xfrm>
          <a:prstGeom prst="ellipse">
            <a:avLst/>
          </a:prstGeom>
          <a:solidFill>
            <a:srgbClr val="5E26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ea typeface="Calibri" panose="020F0502020204030204" charset="0"/>
              <a:cs typeface="Calibri" panose="020F0502020204030204" charset="0"/>
            </a:endParaRPr>
          </a:p>
        </p:txBody>
      </p:sp>
      <p:sp>
        <p:nvSpPr>
          <p:cNvPr id="6" name="椭圆 5"/>
          <p:cNvSpPr/>
          <p:nvPr/>
        </p:nvSpPr>
        <p:spPr>
          <a:xfrm>
            <a:off x="7078980" y="1012190"/>
            <a:ext cx="1424940" cy="1424940"/>
          </a:xfrm>
          <a:prstGeom prst="ellipse">
            <a:avLst/>
          </a:prstGeom>
          <a:solidFill>
            <a:srgbClr val="5E26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ea typeface="Calibri" panose="020F0502020204030204" charset="0"/>
              <a:cs typeface="Calibri" panose="020F0502020204030204" charset="0"/>
            </a:endParaRPr>
          </a:p>
        </p:txBody>
      </p:sp>
      <p:sp>
        <p:nvSpPr>
          <p:cNvPr id="11" name="椭圆 10"/>
          <p:cNvSpPr/>
          <p:nvPr/>
        </p:nvSpPr>
        <p:spPr>
          <a:xfrm>
            <a:off x="9591040" y="1012190"/>
            <a:ext cx="1424940" cy="1424940"/>
          </a:xfrm>
          <a:prstGeom prst="ellipse">
            <a:avLst/>
          </a:prstGeom>
          <a:solidFill>
            <a:srgbClr val="5E26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ea typeface="Calibri" panose="020F0502020204030204" charset="0"/>
              <a:cs typeface="Calibri" panose="020F0502020204030204" charset="0"/>
            </a:endParaRPr>
          </a:p>
        </p:txBody>
      </p:sp>
      <p:cxnSp>
        <p:nvCxnSpPr>
          <p:cNvPr id="13" name="直接连接符 12"/>
          <p:cNvCxnSpPr/>
          <p:nvPr/>
        </p:nvCxnSpPr>
        <p:spPr>
          <a:xfrm>
            <a:off x="6112510" y="1767205"/>
            <a:ext cx="869950" cy="0"/>
          </a:xfrm>
          <a:prstGeom prst="line">
            <a:avLst/>
          </a:prstGeom>
          <a:ln w="25400">
            <a:solidFill>
              <a:schemeClr val="tx1">
                <a:lumMod val="75000"/>
                <a:lumOff val="25000"/>
              </a:schemeClr>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8614410" y="1781810"/>
            <a:ext cx="868680" cy="0"/>
          </a:xfrm>
          <a:prstGeom prst="line">
            <a:avLst/>
          </a:prstGeom>
          <a:ln w="25400">
            <a:solidFill>
              <a:schemeClr val="tx1">
                <a:lumMod val="75000"/>
                <a:lumOff val="25000"/>
              </a:schemeClr>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91151" name="文本框 20"/>
          <p:cNvSpPr txBox="1"/>
          <p:nvPr/>
        </p:nvSpPr>
        <p:spPr>
          <a:xfrm flipH="1">
            <a:off x="4345305" y="2637790"/>
            <a:ext cx="1807210" cy="368300"/>
          </a:xfrm>
          <a:prstGeom prst="rect">
            <a:avLst/>
          </a:prstGeom>
          <a:solidFill>
            <a:srgbClr val="5E2620"/>
          </a:solidFill>
          <a:ln w="9525">
            <a:noFill/>
            <a:miter/>
          </a:ln>
          <a:effectLst>
            <a:outerShdw sx="999" sy="999" algn="ctr" rotWithShape="0">
              <a:srgbClr val="000000"/>
            </a:outerShdw>
          </a:effectLst>
        </p:spPr>
        <p:txBody>
          <a:bodyPr wrap="square" rtlCol="0" anchor="t">
            <a:spAutoFit/>
          </a:bodyPr>
          <a:lstStyle/>
          <a:p>
            <a:pPr lvl="0" algn="ctr"/>
            <a:r>
              <a:rPr lang="vi-VN" altLang="zh-CN" dirty="0">
                <a:solidFill>
                  <a:schemeClr val="bg1"/>
                </a:solidFill>
                <a:latin typeface="Calibri" panose="020F0502020204030204" charset="0"/>
                <a:ea typeface="Calibri" panose="020F0502020204030204" charset="0"/>
                <a:cs typeface="Calibri" panose="020F0502020204030204" charset="0"/>
                <a:sym typeface="Arial" panose="020B0604020202020204" pitchFamily="34" charset="0"/>
              </a:rPr>
              <a:t>Cung </a:t>
            </a:r>
            <a:r>
              <a:rPr lang="vi-VN" altLang="zh-CN" dirty="0">
                <a:solidFill>
                  <a:schemeClr val="bg1"/>
                </a:solidFill>
                <a:latin typeface="Calibri" panose="020F0502020204030204" charset="0"/>
                <a:ea typeface="Calibri" panose="020F0502020204030204" charset="0"/>
                <a:cs typeface="Calibri" panose="020F0502020204030204" charset="0"/>
                <a:sym typeface="Arial" panose="020B0604020202020204" pitchFamily="34" charset="0"/>
              </a:rPr>
              <a:t>cấp</a:t>
            </a:r>
            <a:endParaRPr lang="vi-VN" altLang="zh-CN" dirty="0">
              <a:solidFill>
                <a:schemeClr val="bg1"/>
              </a:solidFill>
              <a:latin typeface="Calibri" panose="020F0502020204030204" charset="0"/>
              <a:ea typeface="Calibri" panose="020F0502020204030204" charset="0"/>
              <a:cs typeface="Calibri" panose="020F0502020204030204" charset="0"/>
              <a:sym typeface="Arial" panose="020B0604020202020204" pitchFamily="34" charset="0"/>
            </a:endParaRPr>
          </a:p>
        </p:txBody>
      </p:sp>
      <p:sp>
        <p:nvSpPr>
          <p:cNvPr id="91152" name="文本框 22"/>
          <p:cNvSpPr txBox="1"/>
          <p:nvPr/>
        </p:nvSpPr>
        <p:spPr>
          <a:xfrm flipH="1">
            <a:off x="4173855" y="3134995"/>
            <a:ext cx="2289810" cy="2416810"/>
          </a:xfrm>
          <a:prstGeom prst="rect">
            <a:avLst/>
          </a:prstGeom>
          <a:noFill/>
          <a:ln w="9525">
            <a:noFill/>
          </a:ln>
          <a:effectLst>
            <a:outerShdw sx="999" sy="999" algn="ctr" rotWithShape="0">
              <a:srgbClr val="000000"/>
            </a:outerShdw>
          </a:effectLst>
        </p:spPr>
        <p:txBody>
          <a:bodyPr wrap="square" anchor="t">
            <a:spAutoFit/>
          </a:bodyPr>
          <a:lstStyle/>
          <a:p>
            <a:pPr lvl="0" algn="ctr" fontAlgn="auto">
              <a:lnSpc>
                <a:spcPct val="120000"/>
              </a:lnSpc>
            </a:pPr>
            <a:r>
              <a:rPr lang="vi-VN" altLang="zh-CN" sz="1400" dirty="0">
                <a:solidFill>
                  <a:srgbClr val="404040"/>
                </a:solidFill>
                <a:latin typeface="Calibri" panose="020F0502020204030204" charset="0"/>
                <a:ea typeface="Calibri" panose="020F0502020204030204" charset="0"/>
                <a:cs typeface="Calibri" panose="020F0502020204030204" charset="0"/>
                <a:sym typeface="SimSun" panose="02010600030101010101" pitchFamily="2" charset="-122"/>
              </a:rPr>
              <a:t>Kiwi cung cấp một nền tảng trực tuyến giúp người dùng dễ dàng đặt mua đồ ăn từ nhiều nhà hàng, quán ăn khác nhau. Đồng thời, nó cũng giúp các nhà hàng mở rộng thị trường của mình và tiếp cận được với nhiều khách hàng hơn.</a:t>
            </a:r>
            <a:endParaRPr lang="vi-VN" altLang="zh-CN" sz="1400" dirty="0">
              <a:solidFill>
                <a:srgbClr val="404040"/>
              </a:solidFill>
              <a:latin typeface="Calibri" panose="020F0502020204030204" charset="0"/>
              <a:ea typeface="Calibri" panose="020F0502020204030204" charset="0"/>
              <a:cs typeface="Calibri" panose="020F0502020204030204" charset="0"/>
              <a:sym typeface="SimSun" panose="02010600030101010101" pitchFamily="2" charset="-122"/>
            </a:endParaRPr>
          </a:p>
        </p:txBody>
      </p:sp>
      <p:sp>
        <p:nvSpPr>
          <p:cNvPr id="91154" name="文本框 20"/>
          <p:cNvSpPr txBox="1"/>
          <p:nvPr/>
        </p:nvSpPr>
        <p:spPr>
          <a:xfrm flipH="1">
            <a:off x="6889115" y="2625090"/>
            <a:ext cx="1807845" cy="368300"/>
          </a:xfrm>
          <a:prstGeom prst="rect">
            <a:avLst/>
          </a:prstGeom>
          <a:solidFill>
            <a:srgbClr val="5E2620"/>
          </a:solidFill>
          <a:ln w="9525">
            <a:noFill/>
            <a:miter/>
          </a:ln>
          <a:effectLst>
            <a:outerShdw sx="999" sy="999" algn="ctr" rotWithShape="0">
              <a:srgbClr val="000000"/>
            </a:outerShdw>
          </a:effectLst>
        </p:spPr>
        <p:txBody>
          <a:bodyPr wrap="square" rtlCol="0" anchor="t">
            <a:spAutoFit/>
          </a:bodyPr>
          <a:lstStyle/>
          <a:p>
            <a:pPr lvl="0" algn="ctr"/>
            <a:r>
              <a:rPr lang="vi-VN" altLang="zh-CN" dirty="0">
                <a:solidFill>
                  <a:schemeClr val="bg1"/>
                </a:solidFill>
                <a:latin typeface="Calibri" panose="020F0502020204030204" charset="0"/>
                <a:ea typeface="Calibri" panose="020F0502020204030204" charset="0"/>
                <a:cs typeface="Calibri" panose="020F0502020204030204" charset="0"/>
                <a:sym typeface="Arial" panose="020B0604020202020204" pitchFamily="34" charset="0"/>
              </a:rPr>
              <a:t>Dịch </a:t>
            </a:r>
            <a:r>
              <a:rPr lang="vi-VN" altLang="zh-CN" dirty="0">
                <a:solidFill>
                  <a:schemeClr val="bg1"/>
                </a:solidFill>
                <a:latin typeface="Calibri" panose="020F0502020204030204" charset="0"/>
                <a:ea typeface="Calibri" panose="020F0502020204030204" charset="0"/>
                <a:cs typeface="Calibri" panose="020F0502020204030204" charset="0"/>
                <a:sym typeface="Arial" panose="020B0604020202020204" pitchFamily="34" charset="0"/>
              </a:rPr>
              <a:t>vụ</a:t>
            </a:r>
            <a:endParaRPr lang="vi-VN" altLang="zh-CN" dirty="0">
              <a:solidFill>
                <a:schemeClr val="bg1"/>
              </a:solidFill>
              <a:latin typeface="Calibri" panose="020F0502020204030204" charset="0"/>
              <a:ea typeface="Calibri" panose="020F0502020204030204" charset="0"/>
              <a:cs typeface="Calibri" panose="020F0502020204030204" charset="0"/>
              <a:sym typeface="Arial" panose="020B0604020202020204" pitchFamily="34" charset="0"/>
            </a:endParaRPr>
          </a:p>
        </p:txBody>
      </p:sp>
      <p:sp>
        <p:nvSpPr>
          <p:cNvPr id="91155" name="文本框 22"/>
          <p:cNvSpPr txBox="1"/>
          <p:nvPr/>
        </p:nvSpPr>
        <p:spPr>
          <a:xfrm flipH="1">
            <a:off x="6606540" y="3122295"/>
            <a:ext cx="2346325" cy="1383030"/>
          </a:xfrm>
          <a:prstGeom prst="rect">
            <a:avLst/>
          </a:prstGeom>
          <a:noFill/>
          <a:ln w="9525">
            <a:noFill/>
          </a:ln>
          <a:effectLst>
            <a:outerShdw sx="999" sy="999" algn="ctr" rotWithShape="0">
              <a:srgbClr val="000000"/>
            </a:outerShdw>
          </a:effectLst>
        </p:spPr>
        <p:txBody>
          <a:bodyPr wrap="square" anchor="t">
            <a:spAutoFit/>
          </a:bodyPr>
          <a:lstStyle/>
          <a:p>
            <a:pPr lvl="0" algn="ctr" fontAlgn="auto">
              <a:lnSpc>
                <a:spcPct val="120000"/>
              </a:lnSpc>
            </a:pPr>
            <a:r>
              <a:rPr lang="vi-VN" altLang="zh-CN" sz="1400" dirty="0">
                <a:solidFill>
                  <a:srgbClr val="404040"/>
                </a:solidFill>
                <a:latin typeface="Calibri" panose="020F0502020204030204" charset="0"/>
                <a:ea typeface="Calibri" panose="020F0502020204030204" charset="0"/>
                <a:cs typeface="Calibri" panose="020F0502020204030204" charset="0"/>
                <a:sym typeface="SimSun" panose="02010600030101010101" pitchFamily="2" charset="-122"/>
              </a:rPr>
              <a:t>Uy tín và đáng tin cậy với hệ thống đánh giá từ những khách hàng đi trước, sẽ khiến bạn cảm thấy yên tâm hơn khi gọi </a:t>
            </a:r>
            <a:r>
              <a:rPr lang="vi-VN" altLang="zh-CN" sz="1400" dirty="0">
                <a:solidFill>
                  <a:srgbClr val="404040"/>
                </a:solidFill>
                <a:latin typeface="Calibri" panose="020F0502020204030204" charset="0"/>
                <a:ea typeface="Calibri" panose="020F0502020204030204" charset="0"/>
                <a:cs typeface="Calibri" panose="020F0502020204030204" charset="0"/>
                <a:sym typeface="SimSun" panose="02010600030101010101" pitchFamily="2" charset="-122"/>
              </a:rPr>
              <a:t>món</a:t>
            </a:r>
            <a:endParaRPr lang="vi-VN" altLang="zh-CN" sz="1400" dirty="0">
              <a:solidFill>
                <a:srgbClr val="404040"/>
              </a:solidFill>
              <a:latin typeface="Calibri" panose="020F0502020204030204" charset="0"/>
              <a:ea typeface="Calibri" panose="020F0502020204030204" charset="0"/>
              <a:cs typeface="Calibri" panose="020F0502020204030204" charset="0"/>
              <a:sym typeface="SimSun" panose="02010600030101010101" pitchFamily="2" charset="-122"/>
            </a:endParaRPr>
          </a:p>
        </p:txBody>
      </p:sp>
      <p:sp>
        <p:nvSpPr>
          <p:cNvPr id="91157" name="文本框 20"/>
          <p:cNvSpPr txBox="1"/>
          <p:nvPr/>
        </p:nvSpPr>
        <p:spPr>
          <a:xfrm flipH="1">
            <a:off x="9424670" y="2597150"/>
            <a:ext cx="1807210" cy="368300"/>
          </a:xfrm>
          <a:prstGeom prst="rect">
            <a:avLst/>
          </a:prstGeom>
          <a:solidFill>
            <a:srgbClr val="5E2620"/>
          </a:solidFill>
          <a:ln w="9525">
            <a:noFill/>
            <a:miter/>
          </a:ln>
          <a:effectLst>
            <a:outerShdw sx="999" sy="999" algn="ctr" rotWithShape="0">
              <a:srgbClr val="000000"/>
            </a:outerShdw>
          </a:effectLst>
        </p:spPr>
        <p:txBody>
          <a:bodyPr wrap="square" rtlCol="0" anchor="t">
            <a:spAutoFit/>
          </a:bodyPr>
          <a:lstStyle/>
          <a:p>
            <a:pPr lvl="0" algn="ctr"/>
            <a:r>
              <a:rPr lang="vi-VN" altLang="zh-CN" dirty="0">
                <a:solidFill>
                  <a:schemeClr val="bg1"/>
                </a:solidFill>
                <a:latin typeface="Calibri" panose="020F0502020204030204" charset="0"/>
                <a:ea typeface="Calibri" panose="020F0502020204030204" charset="0"/>
                <a:cs typeface="Calibri" panose="020F0502020204030204" charset="0"/>
                <a:sym typeface="Arial" panose="020B0604020202020204" pitchFamily="34" charset="0"/>
              </a:rPr>
              <a:t>Món </a:t>
            </a:r>
            <a:r>
              <a:rPr lang="vi-VN" altLang="zh-CN" dirty="0">
                <a:solidFill>
                  <a:schemeClr val="bg1"/>
                </a:solidFill>
                <a:latin typeface="Calibri" panose="020F0502020204030204" charset="0"/>
                <a:ea typeface="Calibri" panose="020F0502020204030204" charset="0"/>
                <a:cs typeface="Calibri" panose="020F0502020204030204" charset="0"/>
                <a:sym typeface="Arial" panose="020B0604020202020204" pitchFamily="34" charset="0"/>
              </a:rPr>
              <a:t>ăn</a:t>
            </a:r>
            <a:endParaRPr lang="vi-VN" altLang="zh-CN" dirty="0">
              <a:solidFill>
                <a:schemeClr val="bg1"/>
              </a:solidFill>
              <a:latin typeface="Calibri" panose="020F0502020204030204" charset="0"/>
              <a:ea typeface="Calibri" panose="020F0502020204030204" charset="0"/>
              <a:cs typeface="Calibri" panose="020F0502020204030204" charset="0"/>
              <a:sym typeface="Arial" panose="020B0604020202020204" pitchFamily="34" charset="0"/>
            </a:endParaRPr>
          </a:p>
        </p:txBody>
      </p:sp>
      <p:sp>
        <p:nvSpPr>
          <p:cNvPr id="91158" name="文本框 22"/>
          <p:cNvSpPr txBox="1"/>
          <p:nvPr/>
        </p:nvSpPr>
        <p:spPr>
          <a:xfrm flipH="1">
            <a:off x="9178290" y="3094990"/>
            <a:ext cx="2327275" cy="1124585"/>
          </a:xfrm>
          <a:prstGeom prst="rect">
            <a:avLst/>
          </a:prstGeom>
          <a:noFill/>
          <a:ln w="9525">
            <a:noFill/>
          </a:ln>
          <a:effectLst>
            <a:outerShdw sx="999" sy="999" algn="ctr" rotWithShape="0">
              <a:srgbClr val="000000"/>
            </a:outerShdw>
          </a:effectLst>
        </p:spPr>
        <p:txBody>
          <a:bodyPr wrap="square" anchor="t">
            <a:spAutoFit/>
          </a:bodyPr>
          <a:lstStyle/>
          <a:p>
            <a:pPr lvl="0" algn="ctr" fontAlgn="auto">
              <a:lnSpc>
                <a:spcPct val="120000"/>
              </a:lnSpc>
            </a:pPr>
            <a:r>
              <a:rPr lang="vi-VN" altLang="zh-CN" sz="1400" dirty="0">
                <a:solidFill>
                  <a:srgbClr val="404040"/>
                </a:solidFill>
                <a:latin typeface="Calibri" panose="020F0502020204030204" charset="0"/>
                <a:ea typeface="Calibri" panose="020F0502020204030204" charset="0"/>
                <a:cs typeface="Calibri" panose="020F0502020204030204" charset="0"/>
                <a:sym typeface="SimSun" panose="02010600030101010101" pitchFamily="2" charset="-122"/>
              </a:rPr>
              <a:t>Đến với Kiwi, sự ấm cúng là thương hiệu riêng của Kiwi khi thức ăn hầu hết đều đến từ những nhà hàng bình </a:t>
            </a:r>
            <a:r>
              <a:rPr lang="vi-VN" altLang="zh-CN" sz="1400" dirty="0">
                <a:solidFill>
                  <a:srgbClr val="404040"/>
                </a:solidFill>
                <a:latin typeface="Calibri" panose="020F0502020204030204" charset="0"/>
                <a:ea typeface="Calibri" panose="020F0502020204030204" charset="0"/>
                <a:cs typeface="Calibri" panose="020F0502020204030204" charset="0"/>
                <a:sym typeface="SimSun" panose="02010600030101010101" pitchFamily="2" charset="-122"/>
              </a:rPr>
              <a:t>dân</a:t>
            </a:r>
            <a:endParaRPr lang="vi-VN" altLang="zh-CN" sz="1400" dirty="0">
              <a:solidFill>
                <a:srgbClr val="404040"/>
              </a:solidFill>
              <a:latin typeface="Calibri" panose="020F0502020204030204" charset="0"/>
              <a:ea typeface="Calibri" panose="020F0502020204030204" charset="0"/>
              <a:cs typeface="Calibri" panose="020F0502020204030204" charset="0"/>
              <a:sym typeface="SimSun" panose="02010600030101010101" pitchFamily="2" charset="-122"/>
            </a:endParaRPr>
          </a:p>
        </p:txBody>
      </p:sp>
      <p:sp>
        <p:nvSpPr>
          <p:cNvPr id="28" name="啤酒"/>
          <p:cNvSpPr/>
          <p:nvPr/>
        </p:nvSpPr>
        <p:spPr bwMode="auto">
          <a:xfrm>
            <a:off x="7487285" y="1461135"/>
            <a:ext cx="612775" cy="612775"/>
          </a:xfrm>
          <a:custGeom>
            <a:avLst/>
            <a:gdLst>
              <a:gd name="T0" fmla="*/ 1130338 w 2302"/>
              <a:gd name="T1" fmla="*/ 1578547 h 2743"/>
              <a:gd name="T2" fmla="*/ 1130338 w 2302"/>
              <a:gd name="T3" fmla="*/ 1618585 h 2743"/>
              <a:gd name="T4" fmla="*/ 948723 w 2302"/>
              <a:gd name="T5" fmla="*/ 1800397 h 2743"/>
              <a:gd name="T6" fmla="*/ 329791 w 2302"/>
              <a:gd name="T7" fmla="*/ 1800397 h 2743"/>
              <a:gd name="T8" fmla="*/ 148177 w 2302"/>
              <a:gd name="T9" fmla="*/ 1618585 h 2743"/>
              <a:gd name="T10" fmla="*/ 148177 w 2302"/>
              <a:gd name="T11" fmla="*/ 817169 h 2743"/>
              <a:gd name="T12" fmla="*/ 203907 w 2302"/>
              <a:gd name="T13" fmla="*/ 822420 h 2743"/>
              <a:gd name="T14" fmla="*/ 425516 w 2302"/>
              <a:gd name="T15" fmla="*/ 721340 h 2743"/>
              <a:gd name="T16" fmla="*/ 696299 w 2302"/>
              <a:gd name="T17" fmla="*/ 822420 h 2743"/>
              <a:gd name="T18" fmla="*/ 925776 w 2302"/>
              <a:gd name="T19" fmla="*/ 753502 h 2743"/>
              <a:gd name="T20" fmla="*/ 1115258 w 2302"/>
              <a:gd name="T21" fmla="*/ 822420 h 2743"/>
              <a:gd name="T22" fmla="*/ 1162465 w 2302"/>
              <a:gd name="T23" fmla="*/ 818482 h 2743"/>
              <a:gd name="T24" fmla="*/ 1509303 w 2302"/>
              <a:gd name="T25" fmla="*/ 1197858 h 2743"/>
              <a:gd name="T26" fmla="*/ 1130338 w 2302"/>
              <a:gd name="T27" fmla="*/ 1578547 h 2743"/>
              <a:gd name="T28" fmla="*/ 402568 w 2302"/>
              <a:gd name="T29" fmla="*/ 1035737 h 2743"/>
              <a:gd name="T30" fmla="*/ 348149 w 2302"/>
              <a:gd name="T31" fmla="*/ 981259 h 2743"/>
              <a:gd name="T32" fmla="*/ 293731 w 2302"/>
              <a:gd name="T33" fmla="*/ 1035737 h 2743"/>
              <a:gd name="T34" fmla="*/ 293731 w 2302"/>
              <a:gd name="T35" fmla="*/ 1548355 h 2743"/>
              <a:gd name="T36" fmla="*/ 348149 w 2302"/>
              <a:gd name="T37" fmla="*/ 1603489 h 2743"/>
              <a:gd name="T38" fmla="*/ 402568 w 2302"/>
              <a:gd name="T39" fmla="*/ 1548355 h 2743"/>
              <a:gd name="T40" fmla="*/ 402568 w 2302"/>
              <a:gd name="T41" fmla="*/ 1035737 h 2743"/>
              <a:gd name="T42" fmla="*/ 693676 w 2302"/>
              <a:gd name="T43" fmla="*/ 1072493 h 2743"/>
              <a:gd name="T44" fmla="*/ 639257 w 2302"/>
              <a:gd name="T45" fmla="*/ 1017359 h 2743"/>
              <a:gd name="T46" fmla="*/ 584839 w 2302"/>
              <a:gd name="T47" fmla="*/ 1072493 h 2743"/>
              <a:gd name="T48" fmla="*/ 584839 w 2302"/>
              <a:gd name="T49" fmla="*/ 1585111 h 2743"/>
              <a:gd name="T50" fmla="*/ 639257 w 2302"/>
              <a:gd name="T51" fmla="*/ 1639589 h 2743"/>
              <a:gd name="T52" fmla="*/ 693676 w 2302"/>
              <a:gd name="T53" fmla="*/ 1585111 h 2743"/>
              <a:gd name="T54" fmla="*/ 693676 w 2302"/>
              <a:gd name="T55" fmla="*/ 1072493 h 2743"/>
              <a:gd name="T56" fmla="*/ 984784 w 2302"/>
              <a:gd name="T57" fmla="*/ 1035737 h 2743"/>
              <a:gd name="T58" fmla="*/ 930365 w 2302"/>
              <a:gd name="T59" fmla="*/ 981259 h 2743"/>
              <a:gd name="T60" fmla="*/ 875946 w 2302"/>
              <a:gd name="T61" fmla="*/ 1035737 h 2743"/>
              <a:gd name="T62" fmla="*/ 875946 w 2302"/>
              <a:gd name="T63" fmla="*/ 1548355 h 2743"/>
              <a:gd name="T64" fmla="*/ 930365 w 2302"/>
              <a:gd name="T65" fmla="*/ 1603489 h 2743"/>
              <a:gd name="T66" fmla="*/ 984784 w 2302"/>
              <a:gd name="T67" fmla="*/ 1548355 h 2743"/>
              <a:gd name="T68" fmla="*/ 984784 w 2302"/>
              <a:gd name="T69" fmla="*/ 1035737 h 2743"/>
              <a:gd name="T70" fmla="*/ 1130338 w 2302"/>
              <a:gd name="T71" fmla="*/ 962881 h 2743"/>
              <a:gd name="T72" fmla="*/ 1130338 w 2302"/>
              <a:gd name="T73" fmla="*/ 1433491 h 2743"/>
              <a:gd name="T74" fmla="*/ 1362438 w 2302"/>
              <a:gd name="T75" fmla="*/ 1197858 h 2743"/>
              <a:gd name="T76" fmla="*/ 1130338 w 2302"/>
              <a:gd name="T77" fmla="*/ 962881 h 2743"/>
              <a:gd name="T78" fmla="*/ 1059528 w 2302"/>
              <a:gd name="T79" fmla="*/ 729873 h 2743"/>
              <a:gd name="T80" fmla="*/ 893649 w 2302"/>
              <a:gd name="T81" fmla="*/ 668831 h 2743"/>
              <a:gd name="T82" fmla="*/ 692365 w 2302"/>
              <a:gd name="T83" fmla="*/ 729873 h 2743"/>
              <a:gd name="T84" fmla="*/ 432728 w 2302"/>
              <a:gd name="T85" fmla="*/ 640608 h 2743"/>
              <a:gd name="T86" fmla="*/ 259637 w 2302"/>
              <a:gd name="T87" fmla="*/ 729873 h 2743"/>
              <a:gd name="T88" fmla="*/ 0 w 2302"/>
              <a:gd name="T89" fmla="*/ 469954 h 2743"/>
              <a:gd name="T90" fmla="*/ 259637 w 2302"/>
              <a:gd name="T91" fmla="*/ 210692 h 2743"/>
              <a:gd name="T92" fmla="*/ 354050 w 2302"/>
              <a:gd name="T93" fmla="*/ 228413 h 2743"/>
              <a:gd name="T94" fmla="*/ 692365 w 2302"/>
              <a:gd name="T95" fmla="*/ 0 h 2743"/>
              <a:gd name="T96" fmla="*/ 1023467 w 2302"/>
              <a:gd name="T97" fmla="*/ 213317 h 2743"/>
              <a:gd name="T98" fmla="*/ 1059528 w 2302"/>
              <a:gd name="T99" fmla="*/ 210692 h 2743"/>
              <a:gd name="T100" fmla="*/ 1343424 w 2302"/>
              <a:gd name="T101" fmla="*/ 469954 h 2743"/>
              <a:gd name="T102" fmla="*/ 1059528 w 2302"/>
              <a:gd name="T103" fmla="*/ 729873 h 2743"/>
              <a:gd name="T104" fmla="*/ 1059528 w 2302"/>
              <a:gd name="T105" fmla="*/ 305208 h 2743"/>
              <a:gd name="T106" fmla="*/ 955280 w 2302"/>
              <a:gd name="T107" fmla="*/ 500803 h 2743"/>
              <a:gd name="T108" fmla="*/ 468789 w 2302"/>
              <a:gd name="T109" fmla="*/ 236946 h 2743"/>
              <a:gd name="T110" fmla="*/ 523208 w 2302"/>
              <a:gd name="T111" fmla="*/ 468641 h 2743"/>
              <a:gd name="T112" fmla="*/ 134408 w 2302"/>
              <a:gd name="T113" fmla="*/ 373469 h 2743"/>
              <a:gd name="T114" fmla="*/ 447152 w 2302"/>
              <a:gd name="T115" fmla="*/ 532965 h 2743"/>
              <a:gd name="T116" fmla="*/ 866767 w 2302"/>
              <a:gd name="T117" fmla="*/ 530339 h 2743"/>
              <a:gd name="T118" fmla="*/ 1183446 w 2302"/>
              <a:gd name="T119" fmla="*/ 607790 h 2743"/>
              <a:gd name="T120" fmla="*/ 1059528 w 2302"/>
              <a:gd name="T121" fmla="*/ 305208 h 2743"/>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302" h="2743">
                <a:moveTo>
                  <a:pt x="1724" y="2405"/>
                </a:moveTo>
                <a:cubicBezTo>
                  <a:pt x="1724" y="2466"/>
                  <a:pt x="1724" y="2466"/>
                  <a:pt x="1724" y="2466"/>
                </a:cubicBezTo>
                <a:cubicBezTo>
                  <a:pt x="1724" y="2619"/>
                  <a:pt x="1600" y="2743"/>
                  <a:pt x="1447" y="2743"/>
                </a:cubicBezTo>
                <a:cubicBezTo>
                  <a:pt x="503" y="2743"/>
                  <a:pt x="503" y="2743"/>
                  <a:pt x="503" y="2743"/>
                </a:cubicBezTo>
                <a:cubicBezTo>
                  <a:pt x="350" y="2743"/>
                  <a:pt x="226" y="2619"/>
                  <a:pt x="226" y="2466"/>
                </a:cubicBezTo>
                <a:cubicBezTo>
                  <a:pt x="226" y="1245"/>
                  <a:pt x="226" y="1245"/>
                  <a:pt x="226" y="1245"/>
                </a:cubicBezTo>
                <a:cubicBezTo>
                  <a:pt x="253" y="1250"/>
                  <a:pt x="282" y="1253"/>
                  <a:pt x="311" y="1253"/>
                </a:cubicBezTo>
                <a:cubicBezTo>
                  <a:pt x="446" y="1253"/>
                  <a:pt x="567" y="1194"/>
                  <a:pt x="649" y="1099"/>
                </a:cubicBezTo>
                <a:cubicBezTo>
                  <a:pt x="760" y="1195"/>
                  <a:pt x="904" y="1253"/>
                  <a:pt x="1062" y="1253"/>
                </a:cubicBezTo>
                <a:cubicBezTo>
                  <a:pt x="1192" y="1253"/>
                  <a:pt x="1312" y="1215"/>
                  <a:pt x="1412" y="1148"/>
                </a:cubicBezTo>
                <a:cubicBezTo>
                  <a:pt x="1490" y="1214"/>
                  <a:pt x="1591" y="1253"/>
                  <a:pt x="1701" y="1253"/>
                </a:cubicBezTo>
                <a:cubicBezTo>
                  <a:pt x="1726" y="1253"/>
                  <a:pt x="1750" y="1251"/>
                  <a:pt x="1773" y="1247"/>
                </a:cubicBezTo>
                <a:cubicBezTo>
                  <a:pt x="2005" y="1260"/>
                  <a:pt x="2302" y="1356"/>
                  <a:pt x="2302" y="1825"/>
                </a:cubicBezTo>
                <a:cubicBezTo>
                  <a:pt x="2302" y="2261"/>
                  <a:pt x="1960" y="2399"/>
                  <a:pt x="1724" y="2405"/>
                </a:cubicBezTo>
                <a:close/>
                <a:moveTo>
                  <a:pt x="614" y="1578"/>
                </a:moveTo>
                <a:cubicBezTo>
                  <a:pt x="614" y="1532"/>
                  <a:pt x="577" y="1495"/>
                  <a:pt x="531" y="1495"/>
                </a:cubicBezTo>
                <a:cubicBezTo>
                  <a:pt x="485" y="1495"/>
                  <a:pt x="448" y="1532"/>
                  <a:pt x="448" y="1578"/>
                </a:cubicBezTo>
                <a:cubicBezTo>
                  <a:pt x="448" y="2359"/>
                  <a:pt x="448" y="2359"/>
                  <a:pt x="448" y="2359"/>
                </a:cubicBezTo>
                <a:cubicBezTo>
                  <a:pt x="448" y="2405"/>
                  <a:pt x="485" y="2443"/>
                  <a:pt x="531" y="2443"/>
                </a:cubicBezTo>
                <a:cubicBezTo>
                  <a:pt x="577" y="2443"/>
                  <a:pt x="614" y="2405"/>
                  <a:pt x="614" y="2359"/>
                </a:cubicBezTo>
                <a:lnTo>
                  <a:pt x="614" y="1578"/>
                </a:lnTo>
                <a:close/>
                <a:moveTo>
                  <a:pt x="1058" y="1634"/>
                </a:moveTo>
                <a:cubicBezTo>
                  <a:pt x="1058" y="1587"/>
                  <a:pt x="1021" y="1550"/>
                  <a:pt x="975" y="1550"/>
                </a:cubicBezTo>
                <a:cubicBezTo>
                  <a:pt x="929" y="1550"/>
                  <a:pt x="892" y="1587"/>
                  <a:pt x="892" y="1634"/>
                </a:cubicBezTo>
                <a:cubicBezTo>
                  <a:pt x="892" y="2415"/>
                  <a:pt x="892" y="2415"/>
                  <a:pt x="892" y="2415"/>
                </a:cubicBezTo>
                <a:cubicBezTo>
                  <a:pt x="892" y="2461"/>
                  <a:pt x="929" y="2498"/>
                  <a:pt x="975" y="2498"/>
                </a:cubicBezTo>
                <a:cubicBezTo>
                  <a:pt x="1021" y="2498"/>
                  <a:pt x="1058" y="2461"/>
                  <a:pt x="1058" y="2415"/>
                </a:cubicBezTo>
                <a:lnTo>
                  <a:pt x="1058" y="1634"/>
                </a:lnTo>
                <a:close/>
                <a:moveTo>
                  <a:pt x="1502" y="1578"/>
                </a:moveTo>
                <a:cubicBezTo>
                  <a:pt x="1502" y="1532"/>
                  <a:pt x="1465" y="1495"/>
                  <a:pt x="1419" y="1495"/>
                </a:cubicBezTo>
                <a:cubicBezTo>
                  <a:pt x="1373" y="1495"/>
                  <a:pt x="1336" y="1532"/>
                  <a:pt x="1336" y="1578"/>
                </a:cubicBezTo>
                <a:cubicBezTo>
                  <a:pt x="1336" y="2359"/>
                  <a:pt x="1336" y="2359"/>
                  <a:pt x="1336" y="2359"/>
                </a:cubicBezTo>
                <a:cubicBezTo>
                  <a:pt x="1336" y="2405"/>
                  <a:pt x="1373" y="2443"/>
                  <a:pt x="1419" y="2443"/>
                </a:cubicBezTo>
                <a:cubicBezTo>
                  <a:pt x="1465" y="2443"/>
                  <a:pt x="1502" y="2405"/>
                  <a:pt x="1502" y="2359"/>
                </a:cubicBezTo>
                <a:lnTo>
                  <a:pt x="1502" y="1578"/>
                </a:lnTo>
                <a:close/>
                <a:moveTo>
                  <a:pt x="1724" y="1467"/>
                </a:moveTo>
                <a:cubicBezTo>
                  <a:pt x="1724" y="2184"/>
                  <a:pt x="1724" y="2184"/>
                  <a:pt x="1724" y="2184"/>
                </a:cubicBezTo>
                <a:cubicBezTo>
                  <a:pt x="1876" y="2179"/>
                  <a:pt x="2078" y="2107"/>
                  <a:pt x="2078" y="1825"/>
                </a:cubicBezTo>
                <a:cubicBezTo>
                  <a:pt x="2078" y="1508"/>
                  <a:pt x="1876" y="1469"/>
                  <a:pt x="1724" y="1467"/>
                </a:cubicBezTo>
                <a:close/>
                <a:moveTo>
                  <a:pt x="1616" y="1112"/>
                </a:moveTo>
                <a:cubicBezTo>
                  <a:pt x="1520" y="1112"/>
                  <a:pt x="1431" y="1077"/>
                  <a:pt x="1363" y="1019"/>
                </a:cubicBezTo>
                <a:cubicBezTo>
                  <a:pt x="1274" y="1077"/>
                  <a:pt x="1169" y="1112"/>
                  <a:pt x="1056" y="1112"/>
                </a:cubicBezTo>
                <a:cubicBezTo>
                  <a:pt x="917" y="1112"/>
                  <a:pt x="758" y="1060"/>
                  <a:pt x="660" y="976"/>
                </a:cubicBezTo>
                <a:cubicBezTo>
                  <a:pt x="588" y="1059"/>
                  <a:pt x="514" y="1112"/>
                  <a:pt x="396" y="1112"/>
                </a:cubicBezTo>
                <a:cubicBezTo>
                  <a:pt x="177" y="1112"/>
                  <a:pt x="0" y="935"/>
                  <a:pt x="0" y="716"/>
                </a:cubicBezTo>
                <a:cubicBezTo>
                  <a:pt x="0" y="498"/>
                  <a:pt x="177" y="321"/>
                  <a:pt x="396" y="321"/>
                </a:cubicBezTo>
                <a:cubicBezTo>
                  <a:pt x="447" y="321"/>
                  <a:pt x="495" y="331"/>
                  <a:pt x="540" y="348"/>
                </a:cubicBezTo>
                <a:cubicBezTo>
                  <a:pt x="622" y="144"/>
                  <a:pt x="822" y="0"/>
                  <a:pt x="1056" y="0"/>
                </a:cubicBezTo>
                <a:cubicBezTo>
                  <a:pt x="1280" y="0"/>
                  <a:pt x="1473" y="133"/>
                  <a:pt x="1561" y="325"/>
                </a:cubicBezTo>
                <a:cubicBezTo>
                  <a:pt x="1579" y="323"/>
                  <a:pt x="1597" y="321"/>
                  <a:pt x="1616" y="321"/>
                </a:cubicBezTo>
                <a:cubicBezTo>
                  <a:pt x="1835" y="321"/>
                  <a:pt x="2049" y="498"/>
                  <a:pt x="2049" y="716"/>
                </a:cubicBezTo>
                <a:cubicBezTo>
                  <a:pt x="2049" y="935"/>
                  <a:pt x="1835" y="1112"/>
                  <a:pt x="1616" y="1112"/>
                </a:cubicBezTo>
                <a:close/>
                <a:moveTo>
                  <a:pt x="1616" y="465"/>
                </a:moveTo>
                <a:cubicBezTo>
                  <a:pt x="1672" y="659"/>
                  <a:pt x="1516" y="735"/>
                  <a:pt x="1457" y="763"/>
                </a:cubicBezTo>
                <a:cubicBezTo>
                  <a:pt x="1710" y="135"/>
                  <a:pt x="819" y="7"/>
                  <a:pt x="715" y="361"/>
                </a:cubicBezTo>
                <a:cubicBezTo>
                  <a:pt x="854" y="479"/>
                  <a:pt x="815" y="721"/>
                  <a:pt x="798" y="714"/>
                </a:cubicBezTo>
                <a:cubicBezTo>
                  <a:pt x="788" y="614"/>
                  <a:pt x="406" y="319"/>
                  <a:pt x="205" y="569"/>
                </a:cubicBezTo>
                <a:cubicBezTo>
                  <a:pt x="21" y="808"/>
                  <a:pt x="346" y="1210"/>
                  <a:pt x="682" y="812"/>
                </a:cubicBezTo>
                <a:cubicBezTo>
                  <a:pt x="939" y="1162"/>
                  <a:pt x="1311" y="922"/>
                  <a:pt x="1322" y="808"/>
                </a:cubicBezTo>
                <a:cubicBezTo>
                  <a:pt x="1509" y="1061"/>
                  <a:pt x="1746" y="964"/>
                  <a:pt x="1805" y="926"/>
                </a:cubicBezTo>
                <a:cubicBezTo>
                  <a:pt x="1864" y="888"/>
                  <a:pt x="2095" y="569"/>
                  <a:pt x="1616" y="465"/>
                </a:cubicBezTo>
                <a:close/>
              </a:path>
            </a:pathLst>
          </a:custGeom>
          <a:solidFill>
            <a:srgbClr val="FFFBF3"/>
          </a:solidFill>
          <a:ln>
            <a:noFill/>
          </a:ln>
          <a:extLst>
            <a:ext uri="{91240B29-F687-4F45-9708-019B960494DF}">
              <a14:hiddenLine xmlns:a14="http://schemas.microsoft.com/office/drawing/2010/main" w="9525">
                <a:solidFill>
                  <a:srgbClr val="000000"/>
                </a:solidFill>
                <a:round/>
              </a14:hiddenLine>
            </a:ext>
          </a:extLst>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charset="0"/>
                <a:ea typeface="SimSun"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charset="0"/>
                <a:ea typeface="SimSun"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charset="0"/>
                <a:ea typeface="SimSun"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charset="0"/>
                <a:ea typeface="SimSun"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charset="0"/>
                <a:ea typeface="SimSun"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SimSun"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SimSun"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SimSun"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SimSun" panose="02010600030101010101" pitchFamily="2" charset="-122"/>
                <a:cs typeface="+mn-cs"/>
              </a:defRPr>
            </a:lvl9pPr>
          </a:lstStyle>
          <a:p>
            <a:endParaRPr lang="zh-CN" altLang="en-US">
              <a:ea typeface="Calibri" panose="020F0502020204030204" charset="0"/>
              <a:cs typeface="Calibri" panose="020F0502020204030204" charset="0"/>
            </a:endParaRPr>
          </a:p>
        </p:txBody>
      </p:sp>
      <p:sp>
        <p:nvSpPr>
          <p:cNvPr id="34" name="鱼"/>
          <p:cNvSpPr/>
          <p:nvPr/>
        </p:nvSpPr>
        <p:spPr bwMode="auto">
          <a:xfrm>
            <a:off x="4906010" y="1351915"/>
            <a:ext cx="744855" cy="744855"/>
          </a:xfrm>
          <a:custGeom>
            <a:avLst/>
            <a:gdLst>
              <a:gd name="T0" fmla="*/ 1691539 w 2762"/>
              <a:gd name="T1" fmla="*/ 1483228 h 2721"/>
              <a:gd name="T2" fmla="*/ 1565081 w 2762"/>
              <a:gd name="T3" fmla="*/ 1483228 h 2721"/>
              <a:gd name="T4" fmla="*/ 1426238 w 2762"/>
              <a:gd name="T5" fmla="*/ 1308347 h 2721"/>
              <a:gd name="T6" fmla="*/ 1115959 w 2762"/>
              <a:gd name="T7" fmla="*/ 1483228 h 2721"/>
              <a:gd name="T8" fmla="*/ 733978 w 2762"/>
              <a:gd name="T9" fmla="*/ 1483228 h 2721"/>
              <a:gd name="T10" fmla="*/ 547550 w 2762"/>
              <a:gd name="T11" fmla="*/ 818940 h 2721"/>
              <a:gd name="T12" fmla="*/ 599046 w 2762"/>
              <a:gd name="T13" fmla="*/ 1483228 h 2721"/>
              <a:gd name="T14" fmla="*/ 340915 w 2762"/>
              <a:gd name="T15" fmla="*/ 1483228 h 2721"/>
              <a:gd name="T16" fmla="*/ 652 w 2762"/>
              <a:gd name="T17" fmla="*/ 1238525 h 2721"/>
              <a:gd name="T18" fmla="*/ 678571 w 2762"/>
              <a:gd name="T19" fmla="*/ 674729 h 2721"/>
              <a:gd name="T20" fmla="*/ 1489467 w 2762"/>
              <a:gd name="T21" fmla="*/ 1181101 h 2721"/>
              <a:gd name="T22" fmla="*/ 1797138 w 2762"/>
              <a:gd name="T23" fmla="*/ 970330 h 2721"/>
              <a:gd name="T24" fmla="*/ 1691539 w 2762"/>
              <a:gd name="T25" fmla="*/ 1483228 h 2721"/>
              <a:gd name="T26" fmla="*/ 396974 w 2762"/>
              <a:gd name="T27" fmla="*/ 985339 h 2721"/>
              <a:gd name="T28" fmla="*/ 317449 w 2762"/>
              <a:gd name="T29" fmla="*/ 1064949 h 2721"/>
              <a:gd name="T30" fmla="*/ 396974 w 2762"/>
              <a:gd name="T31" fmla="*/ 1145211 h 2721"/>
              <a:gd name="T32" fmla="*/ 477151 w 2762"/>
              <a:gd name="T33" fmla="*/ 1064949 h 2721"/>
              <a:gd name="T34" fmla="*/ 396974 w 2762"/>
              <a:gd name="T35" fmla="*/ 985339 h 2721"/>
              <a:gd name="T36" fmla="*/ 1160937 w 2762"/>
              <a:gd name="T37" fmla="*/ 888762 h 2721"/>
              <a:gd name="T38" fmla="*/ 1368875 w 2762"/>
              <a:gd name="T39" fmla="*/ 972940 h 2721"/>
              <a:gd name="T40" fmla="*/ 1357142 w 2762"/>
              <a:gd name="T41" fmla="*/ 1102796 h 2721"/>
              <a:gd name="T42" fmla="*/ 1160937 w 2762"/>
              <a:gd name="T43" fmla="*/ 888762 h 2721"/>
              <a:gd name="T44" fmla="*/ 564498 w 2762"/>
              <a:gd name="T45" fmla="*/ 626440 h 2721"/>
              <a:gd name="T46" fmla="*/ 950391 w 2762"/>
              <a:gd name="T47" fmla="*/ 514203 h 2721"/>
              <a:gd name="T48" fmla="*/ 1073589 w 2762"/>
              <a:gd name="T49" fmla="*/ 792186 h 2721"/>
              <a:gd name="T50" fmla="*/ 564498 w 2762"/>
              <a:gd name="T51" fmla="*/ 626440 h 2721"/>
              <a:gd name="T52" fmla="*/ 898895 w 2762"/>
              <a:gd name="T53" fmla="*/ 400008 h 2721"/>
              <a:gd name="T54" fmla="*/ 897591 w 2762"/>
              <a:gd name="T55" fmla="*/ 0 h 2721"/>
              <a:gd name="T56" fmla="*/ 915191 w 2762"/>
              <a:gd name="T57" fmla="*/ 180102 h 2721"/>
              <a:gd name="T58" fmla="*/ 898895 w 2762"/>
              <a:gd name="T59" fmla="*/ 400008 h 2721"/>
              <a:gd name="T60" fmla="*/ 751578 w 2762"/>
              <a:gd name="T61" fmla="*/ 478966 h 2721"/>
              <a:gd name="T62" fmla="*/ 750274 w 2762"/>
              <a:gd name="T63" fmla="*/ 210771 h 2721"/>
              <a:gd name="T64" fmla="*/ 762007 w 2762"/>
              <a:gd name="T65" fmla="*/ 331491 h 2721"/>
              <a:gd name="T66" fmla="*/ 751578 w 2762"/>
              <a:gd name="T67" fmla="*/ 478966 h 2721"/>
              <a:gd name="T68" fmla="*/ 900199 w 2762"/>
              <a:gd name="T69" fmla="*/ 1673770 h 2721"/>
              <a:gd name="T70" fmla="*/ 0 w 2762"/>
              <a:gd name="T71" fmla="*/ 1522381 h 2721"/>
              <a:gd name="T72" fmla="*/ 1800397 w 2762"/>
              <a:gd name="T73" fmla="*/ 1522381 h 2721"/>
              <a:gd name="T74" fmla="*/ 900199 w 2762"/>
              <a:gd name="T75" fmla="*/ 1673770 h 2721"/>
              <a:gd name="T76" fmla="*/ 1405379 w 2762"/>
              <a:gd name="T77" fmla="*/ 1775567 h 2721"/>
              <a:gd name="T78" fmla="*/ 392411 w 2762"/>
              <a:gd name="T79" fmla="*/ 1775567 h 2721"/>
              <a:gd name="T80" fmla="*/ 392411 w 2762"/>
              <a:gd name="T81" fmla="*/ 1703135 h 2721"/>
              <a:gd name="T82" fmla="*/ 1405379 w 2762"/>
              <a:gd name="T83" fmla="*/ 1703135 h 2721"/>
              <a:gd name="T84" fmla="*/ 1405379 w 2762"/>
              <a:gd name="T85" fmla="*/ 1775567 h 2721"/>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2762" h="2721">
                <a:moveTo>
                  <a:pt x="2595" y="2273"/>
                </a:moveTo>
                <a:cubicBezTo>
                  <a:pt x="2566" y="2273"/>
                  <a:pt x="2401" y="2273"/>
                  <a:pt x="2401" y="2273"/>
                </a:cubicBezTo>
                <a:cubicBezTo>
                  <a:pt x="2401" y="2273"/>
                  <a:pt x="2281" y="2134"/>
                  <a:pt x="2188" y="2005"/>
                </a:cubicBezTo>
                <a:cubicBezTo>
                  <a:pt x="2003" y="1857"/>
                  <a:pt x="1939" y="2273"/>
                  <a:pt x="1712" y="2273"/>
                </a:cubicBezTo>
                <a:cubicBezTo>
                  <a:pt x="1597" y="2273"/>
                  <a:pt x="1364" y="2273"/>
                  <a:pt x="1126" y="2273"/>
                </a:cubicBezTo>
                <a:cubicBezTo>
                  <a:pt x="1166" y="2136"/>
                  <a:pt x="1309" y="1535"/>
                  <a:pt x="840" y="1255"/>
                </a:cubicBezTo>
                <a:cubicBezTo>
                  <a:pt x="1237" y="1780"/>
                  <a:pt x="1000" y="2168"/>
                  <a:pt x="919" y="2273"/>
                </a:cubicBezTo>
                <a:cubicBezTo>
                  <a:pt x="761" y="2273"/>
                  <a:pt x="616" y="2273"/>
                  <a:pt x="523" y="2273"/>
                </a:cubicBezTo>
                <a:cubicBezTo>
                  <a:pt x="255" y="2273"/>
                  <a:pt x="1" y="1898"/>
                  <a:pt x="1" y="1898"/>
                </a:cubicBezTo>
                <a:cubicBezTo>
                  <a:pt x="1" y="1898"/>
                  <a:pt x="297" y="1034"/>
                  <a:pt x="1041" y="1034"/>
                </a:cubicBezTo>
                <a:cubicBezTo>
                  <a:pt x="1786" y="1034"/>
                  <a:pt x="1698" y="1824"/>
                  <a:pt x="2285" y="1810"/>
                </a:cubicBezTo>
                <a:cubicBezTo>
                  <a:pt x="2512" y="1584"/>
                  <a:pt x="2757" y="1487"/>
                  <a:pt x="2757" y="1487"/>
                </a:cubicBezTo>
                <a:cubicBezTo>
                  <a:pt x="2757" y="1487"/>
                  <a:pt x="2443" y="1870"/>
                  <a:pt x="2595" y="2273"/>
                </a:cubicBezTo>
                <a:close/>
                <a:moveTo>
                  <a:pt x="609" y="1510"/>
                </a:moveTo>
                <a:cubicBezTo>
                  <a:pt x="541" y="1510"/>
                  <a:pt x="487" y="1565"/>
                  <a:pt x="487" y="1632"/>
                </a:cubicBezTo>
                <a:cubicBezTo>
                  <a:pt x="487" y="1700"/>
                  <a:pt x="541" y="1755"/>
                  <a:pt x="609" y="1755"/>
                </a:cubicBezTo>
                <a:cubicBezTo>
                  <a:pt x="677" y="1755"/>
                  <a:pt x="732" y="1700"/>
                  <a:pt x="732" y="1632"/>
                </a:cubicBezTo>
                <a:cubicBezTo>
                  <a:pt x="732" y="1565"/>
                  <a:pt x="677" y="1510"/>
                  <a:pt x="609" y="1510"/>
                </a:cubicBezTo>
                <a:close/>
                <a:moveTo>
                  <a:pt x="1781" y="1362"/>
                </a:moveTo>
                <a:cubicBezTo>
                  <a:pt x="1781" y="1362"/>
                  <a:pt x="1989" y="1389"/>
                  <a:pt x="2100" y="1491"/>
                </a:cubicBezTo>
                <a:cubicBezTo>
                  <a:pt x="2147" y="1565"/>
                  <a:pt x="2082" y="1690"/>
                  <a:pt x="2082" y="1690"/>
                </a:cubicBezTo>
                <a:lnTo>
                  <a:pt x="1781" y="1362"/>
                </a:lnTo>
                <a:close/>
                <a:moveTo>
                  <a:pt x="866" y="960"/>
                </a:moveTo>
                <a:cubicBezTo>
                  <a:pt x="866" y="960"/>
                  <a:pt x="1055" y="737"/>
                  <a:pt x="1458" y="788"/>
                </a:cubicBezTo>
                <a:cubicBezTo>
                  <a:pt x="1439" y="844"/>
                  <a:pt x="1393" y="922"/>
                  <a:pt x="1647" y="1214"/>
                </a:cubicBezTo>
                <a:cubicBezTo>
                  <a:pt x="1337" y="876"/>
                  <a:pt x="866" y="960"/>
                  <a:pt x="866" y="960"/>
                </a:cubicBezTo>
                <a:close/>
                <a:moveTo>
                  <a:pt x="1379" y="613"/>
                </a:moveTo>
                <a:cubicBezTo>
                  <a:pt x="1459" y="366"/>
                  <a:pt x="995" y="166"/>
                  <a:pt x="1377" y="0"/>
                </a:cubicBezTo>
                <a:cubicBezTo>
                  <a:pt x="1304" y="142"/>
                  <a:pt x="1363" y="228"/>
                  <a:pt x="1404" y="276"/>
                </a:cubicBezTo>
                <a:cubicBezTo>
                  <a:pt x="1626" y="460"/>
                  <a:pt x="1414" y="613"/>
                  <a:pt x="1379" y="613"/>
                </a:cubicBezTo>
                <a:close/>
                <a:moveTo>
                  <a:pt x="1153" y="734"/>
                </a:moveTo>
                <a:cubicBezTo>
                  <a:pt x="1206" y="569"/>
                  <a:pt x="895" y="435"/>
                  <a:pt x="1151" y="323"/>
                </a:cubicBezTo>
                <a:cubicBezTo>
                  <a:pt x="1102" y="418"/>
                  <a:pt x="1142" y="476"/>
                  <a:pt x="1169" y="508"/>
                </a:cubicBezTo>
                <a:cubicBezTo>
                  <a:pt x="1318" y="631"/>
                  <a:pt x="1176" y="734"/>
                  <a:pt x="1153" y="734"/>
                </a:cubicBezTo>
                <a:close/>
                <a:moveTo>
                  <a:pt x="1381" y="2565"/>
                </a:moveTo>
                <a:cubicBezTo>
                  <a:pt x="645" y="2565"/>
                  <a:pt x="45" y="2462"/>
                  <a:pt x="0" y="2333"/>
                </a:cubicBezTo>
                <a:cubicBezTo>
                  <a:pt x="2762" y="2333"/>
                  <a:pt x="2762" y="2333"/>
                  <a:pt x="2762" y="2333"/>
                </a:cubicBezTo>
                <a:cubicBezTo>
                  <a:pt x="2717" y="2462"/>
                  <a:pt x="2117" y="2565"/>
                  <a:pt x="1381" y="2565"/>
                </a:cubicBezTo>
                <a:close/>
                <a:moveTo>
                  <a:pt x="2156" y="2721"/>
                </a:moveTo>
                <a:cubicBezTo>
                  <a:pt x="602" y="2721"/>
                  <a:pt x="602" y="2721"/>
                  <a:pt x="602" y="2721"/>
                </a:cubicBezTo>
                <a:cubicBezTo>
                  <a:pt x="602" y="2610"/>
                  <a:pt x="602" y="2610"/>
                  <a:pt x="602" y="2610"/>
                </a:cubicBezTo>
                <a:cubicBezTo>
                  <a:pt x="2156" y="2610"/>
                  <a:pt x="2156" y="2610"/>
                  <a:pt x="2156" y="2610"/>
                </a:cubicBezTo>
                <a:lnTo>
                  <a:pt x="2156" y="2721"/>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charset="0"/>
                <a:ea typeface="SimSun"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charset="0"/>
                <a:ea typeface="SimSun"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charset="0"/>
                <a:ea typeface="SimSun"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charset="0"/>
                <a:ea typeface="SimSun"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charset="0"/>
                <a:ea typeface="SimSun"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SimSun"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SimSun"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SimSun"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SimSun" panose="02010600030101010101" pitchFamily="2" charset="-122"/>
                <a:cs typeface="+mn-cs"/>
              </a:defRPr>
            </a:lvl9pPr>
          </a:lstStyle>
          <a:p>
            <a:endParaRPr lang="zh-CN" altLang="en-US">
              <a:ea typeface="Calibri" panose="020F0502020204030204" charset="0"/>
              <a:cs typeface="Calibri" panose="020F0502020204030204" charset="0"/>
            </a:endParaRPr>
          </a:p>
        </p:txBody>
      </p:sp>
      <p:sp>
        <p:nvSpPr>
          <p:cNvPr id="35" name="食物"/>
          <p:cNvSpPr/>
          <p:nvPr/>
        </p:nvSpPr>
        <p:spPr bwMode="auto">
          <a:xfrm>
            <a:off x="9996170" y="1449070"/>
            <a:ext cx="664845" cy="664845"/>
          </a:xfrm>
          <a:custGeom>
            <a:avLst/>
            <a:gdLst>
              <a:gd name="T0" fmla="*/ 425907 w 2828"/>
              <a:gd name="T1" fmla="*/ 1719822 h 2699"/>
              <a:gd name="T2" fmla="*/ 1414598 w 2828"/>
              <a:gd name="T3" fmla="*/ 1719822 h 2699"/>
              <a:gd name="T4" fmla="*/ 1414598 w 2828"/>
              <a:gd name="T5" fmla="*/ 1649092 h 2699"/>
              <a:gd name="T6" fmla="*/ 425907 w 2828"/>
              <a:gd name="T7" fmla="*/ 1649092 h 2699"/>
              <a:gd name="T8" fmla="*/ 425907 w 2828"/>
              <a:gd name="T9" fmla="*/ 1719822 h 2699"/>
              <a:gd name="T10" fmla="*/ 42018 w 2828"/>
              <a:gd name="T11" fmla="*/ 1472586 h 2699"/>
              <a:gd name="T12" fmla="*/ 921207 w 2828"/>
              <a:gd name="T13" fmla="*/ 1620418 h 2699"/>
              <a:gd name="T14" fmla="*/ 1800397 w 2828"/>
              <a:gd name="T15" fmla="*/ 1472586 h 2699"/>
              <a:gd name="T16" fmla="*/ 42018 w 2828"/>
              <a:gd name="T17" fmla="*/ 1472586 h 2699"/>
              <a:gd name="T18" fmla="*/ 1198143 w 2828"/>
              <a:gd name="T19" fmla="*/ 1436902 h 2699"/>
              <a:gd name="T20" fmla="*/ 1547654 w 2828"/>
              <a:gd name="T21" fmla="*/ 1175010 h 2699"/>
              <a:gd name="T22" fmla="*/ 1662248 w 2828"/>
              <a:gd name="T23" fmla="*/ 1247014 h 2699"/>
              <a:gd name="T24" fmla="*/ 1790211 w 2828"/>
              <a:gd name="T25" fmla="*/ 1118936 h 2699"/>
              <a:gd name="T26" fmla="*/ 1674344 w 2828"/>
              <a:gd name="T27" fmla="*/ 992131 h 2699"/>
              <a:gd name="T28" fmla="*/ 1683893 w 2828"/>
              <a:gd name="T29" fmla="*/ 941792 h 2699"/>
              <a:gd name="T30" fmla="*/ 1555930 w 2828"/>
              <a:gd name="T31" fmla="*/ 813713 h 2699"/>
              <a:gd name="T32" fmla="*/ 1427967 w 2828"/>
              <a:gd name="T33" fmla="*/ 941792 h 2699"/>
              <a:gd name="T34" fmla="*/ 1462345 w 2828"/>
              <a:gd name="T35" fmla="*/ 1029089 h 2699"/>
              <a:gd name="T36" fmla="*/ 1066360 w 2828"/>
              <a:gd name="T37" fmla="*/ 917578 h 2699"/>
              <a:gd name="T38" fmla="*/ 659551 w 2828"/>
              <a:gd name="T39" fmla="*/ 318604 h 2699"/>
              <a:gd name="T40" fmla="*/ 32468 w 2828"/>
              <a:gd name="T41" fmla="*/ 1304363 h 2699"/>
              <a:gd name="T42" fmla="*/ 299217 w 2828"/>
              <a:gd name="T43" fmla="*/ 1436902 h 2699"/>
              <a:gd name="T44" fmla="*/ 1198143 w 2828"/>
              <a:gd name="T45" fmla="*/ 1436902 h 2699"/>
              <a:gd name="T46" fmla="*/ 776055 w 2828"/>
              <a:gd name="T47" fmla="*/ 662058 h 2699"/>
              <a:gd name="T48" fmla="*/ 1403138 w 2828"/>
              <a:gd name="T49" fmla="*/ 1118936 h 2699"/>
              <a:gd name="T50" fmla="*/ 940943 w 2828"/>
              <a:gd name="T51" fmla="*/ 1048206 h 2699"/>
              <a:gd name="T52" fmla="*/ 776055 w 2828"/>
              <a:gd name="T53" fmla="*/ 662058 h 2699"/>
              <a:gd name="T54" fmla="*/ 56024 w 2828"/>
              <a:gd name="T55" fmla="*/ 1164815 h 2699"/>
              <a:gd name="T56" fmla="*/ 464105 w 2828"/>
              <a:gd name="T57" fmla="*/ 925225 h 2699"/>
              <a:gd name="T58" fmla="*/ 588885 w 2828"/>
              <a:gd name="T59" fmla="*/ 376589 h 2699"/>
              <a:gd name="T60" fmla="*/ 192900 w 2828"/>
              <a:gd name="T61" fmla="*/ 690095 h 2699"/>
              <a:gd name="T62" fmla="*/ 56024 w 2828"/>
              <a:gd name="T63" fmla="*/ 1164815 h 2699"/>
              <a:gd name="T64" fmla="*/ 276299 w 2828"/>
              <a:gd name="T65" fmla="*/ 748718 h 2699"/>
              <a:gd name="T66" fmla="*/ 408718 w 2828"/>
              <a:gd name="T67" fmla="*/ 687546 h 2699"/>
              <a:gd name="T68" fmla="*/ 368610 w 2828"/>
              <a:gd name="T69" fmla="*/ 847485 h 2699"/>
              <a:gd name="T70" fmla="*/ 231098 w 2828"/>
              <a:gd name="T71" fmla="*/ 895276 h 2699"/>
              <a:gd name="T72" fmla="*/ 276299 w 2828"/>
              <a:gd name="T73" fmla="*/ 748718 h 2699"/>
              <a:gd name="T74" fmla="*/ 1110924 w 2828"/>
              <a:gd name="T75" fmla="*/ 467710 h 2699"/>
              <a:gd name="T76" fmla="*/ 1111561 w 2828"/>
              <a:gd name="T77" fmla="*/ 205818 h 2699"/>
              <a:gd name="T78" fmla="*/ 1100101 w 2828"/>
              <a:gd name="T79" fmla="*/ 323701 h 2699"/>
              <a:gd name="T80" fmla="*/ 1110924 w 2828"/>
              <a:gd name="T81" fmla="*/ 467710 h 2699"/>
              <a:gd name="T82" fmla="*/ 966408 w 2828"/>
              <a:gd name="T83" fmla="*/ 390608 h 2699"/>
              <a:gd name="T84" fmla="*/ 968318 w 2828"/>
              <a:gd name="T85" fmla="*/ 0 h 2699"/>
              <a:gd name="T86" fmla="*/ 950492 w 2828"/>
              <a:gd name="T87" fmla="*/ 175869 h 2699"/>
              <a:gd name="T88" fmla="*/ 966408 w 2828"/>
              <a:gd name="T89" fmla="*/ 390608 h 269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2828" h="2699">
                <a:moveTo>
                  <a:pt x="669" y="2699"/>
                </a:moveTo>
                <a:cubicBezTo>
                  <a:pt x="2222" y="2699"/>
                  <a:pt x="2222" y="2699"/>
                  <a:pt x="2222" y="2699"/>
                </a:cubicBezTo>
                <a:cubicBezTo>
                  <a:pt x="2222" y="2588"/>
                  <a:pt x="2222" y="2588"/>
                  <a:pt x="2222" y="2588"/>
                </a:cubicBezTo>
                <a:cubicBezTo>
                  <a:pt x="669" y="2588"/>
                  <a:pt x="669" y="2588"/>
                  <a:pt x="669" y="2588"/>
                </a:cubicBezTo>
                <a:lnTo>
                  <a:pt x="669" y="2699"/>
                </a:lnTo>
                <a:close/>
                <a:moveTo>
                  <a:pt x="66" y="2311"/>
                </a:moveTo>
                <a:cubicBezTo>
                  <a:pt x="111" y="2440"/>
                  <a:pt x="711" y="2543"/>
                  <a:pt x="1447" y="2543"/>
                </a:cubicBezTo>
                <a:cubicBezTo>
                  <a:pt x="2183" y="2543"/>
                  <a:pt x="2783" y="2440"/>
                  <a:pt x="2828" y="2311"/>
                </a:cubicBezTo>
                <a:lnTo>
                  <a:pt x="66" y="2311"/>
                </a:lnTo>
                <a:close/>
                <a:moveTo>
                  <a:pt x="1882" y="2255"/>
                </a:moveTo>
                <a:cubicBezTo>
                  <a:pt x="2068" y="2168"/>
                  <a:pt x="2254" y="2036"/>
                  <a:pt x="2431" y="1844"/>
                </a:cubicBezTo>
                <a:cubicBezTo>
                  <a:pt x="2464" y="1911"/>
                  <a:pt x="2532" y="1957"/>
                  <a:pt x="2611" y="1957"/>
                </a:cubicBezTo>
                <a:cubicBezTo>
                  <a:pt x="2722" y="1957"/>
                  <a:pt x="2812" y="1867"/>
                  <a:pt x="2812" y="1756"/>
                </a:cubicBezTo>
                <a:cubicBezTo>
                  <a:pt x="2812" y="1651"/>
                  <a:pt x="2732" y="1566"/>
                  <a:pt x="2630" y="1557"/>
                </a:cubicBezTo>
                <a:cubicBezTo>
                  <a:pt x="2640" y="1532"/>
                  <a:pt x="2645" y="1506"/>
                  <a:pt x="2645" y="1478"/>
                </a:cubicBezTo>
                <a:cubicBezTo>
                  <a:pt x="2645" y="1367"/>
                  <a:pt x="2555" y="1277"/>
                  <a:pt x="2444" y="1277"/>
                </a:cubicBezTo>
                <a:cubicBezTo>
                  <a:pt x="2333" y="1277"/>
                  <a:pt x="2243" y="1367"/>
                  <a:pt x="2243" y="1478"/>
                </a:cubicBezTo>
                <a:cubicBezTo>
                  <a:pt x="2243" y="1531"/>
                  <a:pt x="2264" y="1579"/>
                  <a:pt x="2297" y="1615"/>
                </a:cubicBezTo>
                <a:cubicBezTo>
                  <a:pt x="2132" y="1657"/>
                  <a:pt x="1902" y="1604"/>
                  <a:pt x="1675" y="1440"/>
                </a:cubicBezTo>
                <a:cubicBezTo>
                  <a:pt x="1456" y="1222"/>
                  <a:pt x="1491" y="859"/>
                  <a:pt x="1036" y="500"/>
                </a:cubicBezTo>
                <a:cubicBezTo>
                  <a:pt x="1022" y="494"/>
                  <a:pt x="1362" y="1548"/>
                  <a:pt x="51" y="2047"/>
                </a:cubicBezTo>
                <a:cubicBezTo>
                  <a:pt x="60" y="2052"/>
                  <a:pt x="220" y="2160"/>
                  <a:pt x="470" y="2255"/>
                </a:cubicBezTo>
                <a:lnTo>
                  <a:pt x="1882" y="2255"/>
                </a:lnTo>
                <a:close/>
                <a:moveTo>
                  <a:pt x="1219" y="1039"/>
                </a:moveTo>
                <a:cubicBezTo>
                  <a:pt x="1219" y="1039"/>
                  <a:pt x="1348" y="1696"/>
                  <a:pt x="2204" y="1756"/>
                </a:cubicBezTo>
                <a:cubicBezTo>
                  <a:pt x="2176" y="1779"/>
                  <a:pt x="1764" y="1830"/>
                  <a:pt x="1478" y="1645"/>
                </a:cubicBezTo>
                <a:cubicBezTo>
                  <a:pt x="1136" y="1335"/>
                  <a:pt x="1219" y="1039"/>
                  <a:pt x="1219" y="1039"/>
                </a:cubicBezTo>
                <a:close/>
                <a:moveTo>
                  <a:pt x="88" y="1828"/>
                </a:moveTo>
                <a:cubicBezTo>
                  <a:pt x="177" y="1883"/>
                  <a:pt x="502" y="1776"/>
                  <a:pt x="729" y="1452"/>
                </a:cubicBezTo>
                <a:cubicBezTo>
                  <a:pt x="1016" y="1022"/>
                  <a:pt x="1013" y="646"/>
                  <a:pt x="925" y="591"/>
                </a:cubicBezTo>
                <a:cubicBezTo>
                  <a:pt x="837" y="537"/>
                  <a:pt x="539" y="709"/>
                  <a:pt x="303" y="1083"/>
                </a:cubicBezTo>
                <a:cubicBezTo>
                  <a:pt x="76" y="1407"/>
                  <a:pt x="0" y="1774"/>
                  <a:pt x="88" y="1828"/>
                </a:cubicBezTo>
                <a:close/>
                <a:moveTo>
                  <a:pt x="434" y="1175"/>
                </a:moveTo>
                <a:cubicBezTo>
                  <a:pt x="511" y="1085"/>
                  <a:pt x="612" y="1064"/>
                  <a:pt x="642" y="1079"/>
                </a:cubicBezTo>
                <a:cubicBezTo>
                  <a:pt x="672" y="1094"/>
                  <a:pt x="656" y="1239"/>
                  <a:pt x="579" y="1330"/>
                </a:cubicBezTo>
                <a:cubicBezTo>
                  <a:pt x="501" y="1420"/>
                  <a:pt x="392" y="1421"/>
                  <a:pt x="363" y="1405"/>
                </a:cubicBezTo>
                <a:cubicBezTo>
                  <a:pt x="332" y="1390"/>
                  <a:pt x="357" y="1265"/>
                  <a:pt x="434" y="1175"/>
                </a:cubicBezTo>
                <a:close/>
                <a:moveTo>
                  <a:pt x="1745" y="734"/>
                </a:moveTo>
                <a:cubicBezTo>
                  <a:pt x="1691" y="569"/>
                  <a:pt x="2002" y="435"/>
                  <a:pt x="1746" y="323"/>
                </a:cubicBezTo>
                <a:cubicBezTo>
                  <a:pt x="1795" y="418"/>
                  <a:pt x="1756" y="476"/>
                  <a:pt x="1728" y="508"/>
                </a:cubicBezTo>
                <a:cubicBezTo>
                  <a:pt x="1579" y="631"/>
                  <a:pt x="1722" y="734"/>
                  <a:pt x="1745" y="734"/>
                </a:cubicBezTo>
                <a:close/>
                <a:moveTo>
                  <a:pt x="1518" y="613"/>
                </a:moveTo>
                <a:cubicBezTo>
                  <a:pt x="1438" y="366"/>
                  <a:pt x="1902" y="166"/>
                  <a:pt x="1521" y="0"/>
                </a:cubicBezTo>
                <a:cubicBezTo>
                  <a:pt x="1593" y="142"/>
                  <a:pt x="1534" y="228"/>
                  <a:pt x="1493" y="276"/>
                </a:cubicBezTo>
                <a:cubicBezTo>
                  <a:pt x="1271" y="460"/>
                  <a:pt x="1484" y="613"/>
                  <a:pt x="1518" y="613"/>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charset="0"/>
                <a:ea typeface="SimSun"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charset="0"/>
                <a:ea typeface="SimSun"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charset="0"/>
                <a:ea typeface="SimSun"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charset="0"/>
                <a:ea typeface="SimSun"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charset="0"/>
                <a:ea typeface="SimSun"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SimSun"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SimSun"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SimSun"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SimSun" panose="02010600030101010101" pitchFamily="2" charset="-122"/>
                <a:cs typeface="+mn-cs"/>
              </a:defRPr>
            </a:lvl9pPr>
          </a:lstStyle>
          <a:p>
            <a:endParaRPr lang="zh-CN" altLang="en-US">
              <a:ea typeface="Calibri" panose="020F0502020204030204" charset="0"/>
              <a:cs typeface="Calibri" panose="020F0502020204030204" charset="0"/>
            </a:endParaRPr>
          </a:p>
        </p:txBody>
      </p:sp>
    </p:spTree>
  </p:cSld>
  <p:clrMapOvr>
    <a:masterClrMapping/>
  </p:clrMapOvr>
  <mc:AlternateContent xmlns:mc="http://schemas.openxmlformats.org/markup-compatibility/2006">
    <mc:Choice xmlns:p14="http://schemas.microsoft.com/office/powerpoint/2010/main" Requires="p14">
      <p:transition spd="med" p14:dur="750">
        <p:pull dir="u"/>
      </p:transition>
    </mc:Choice>
    <mc:Fallback>
      <p:transition spd="med">
        <p:pull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strips(downRight)">
                                      <p:cBhvr>
                                        <p:cTn id="7" dur="500"/>
                                        <p:tgtEl>
                                          <p:spTgt spid="8"/>
                                        </p:tgtEl>
                                      </p:cBhvr>
                                    </p:animEffect>
                                  </p:childTnLst>
                                </p:cTn>
                              </p:par>
                              <p:par>
                                <p:cTn id="8" presetID="12" presetClass="entr" presetSubtype="8" fill="hold" grpId="0" nodeType="withEffect">
                                  <p:stCondLst>
                                    <p:cond delay="100"/>
                                  </p:stCondLst>
                                  <p:childTnLst>
                                    <p:set>
                                      <p:cBhvr>
                                        <p:cTn id="9" dur="1" fill="hold">
                                          <p:stCondLst>
                                            <p:cond delay="0"/>
                                          </p:stCondLst>
                                        </p:cTn>
                                        <p:tgtEl>
                                          <p:spTgt spid="91141"/>
                                        </p:tgtEl>
                                        <p:attrNameLst>
                                          <p:attrName>style.visibility</p:attrName>
                                        </p:attrNameLst>
                                      </p:cBhvr>
                                      <p:to>
                                        <p:strVal val="visible"/>
                                      </p:to>
                                    </p:set>
                                    <p:anim calcmode="lin" valueType="num">
                                      <p:cBhvr additive="base">
                                        <p:cTn id="10" dur="500"/>
                                        <p:tgtEl>
                                          <p:spTgt spid="91141"/>
                                        </p:tgtEl>
                                        <p:attrNameLst>
                                          <p:attrName>ppt_x</p:attrName>
                                        </p:attrNameLst>
                                      </p:cBhvr>
                                      <p:tavLst>
                                        <p:tav tm="0">
                                          <p:val>
                                            <p:strVal val="#ppt_x-#ppt_w*1.125000"/>
                                          </p:val>
                                        </p:tav>
                                        <p:tav tm="100000">
                                          <p:val>
                                            <p:strVal val="#ppt_x"/>
                                          </p:val>
                                        </p:tav>
                                      </p:tavLst>
                                    </p:anim>
                                    <p:animEffect transition="in" filter="wipe(right)">
                                      <p:cBhvr>
                                        <p:cTn id="11" dur="500"/>
                                        <p:tgtEl>
                                          <p:spTgt spid="91141"/>
                                        </p:tgtEl>
                                      </p:cBhvr>
                                    </p:animEffect>
                                  </p:childTnLst>
                                </p:cTn>
                              </p:par>
                              <p:par>
                                <p:cTn id="12" presetID="12" presetClass="entr" presetSubtype="8" fill="hold" grpId="0" nodeType="withEffect">
                                  <p:stCondLst>
                                    <p:cond delay="300"/>
                                  </p:stCondLst>
                                  <p:childTnLst>
                                    <p:set>
                                      <p:cBhvr>
                                        <p:cTn id="13" dur="1" fill="hold">
                                          <p:stCondLst>
                                            <p:cond delay="0"/>
                                          </p:stCondLst>
                                        </p:cTn>
                                        <p:tgtEl>
                                          <p:spTgt spid="91142"/>
                                        </p:tgtEl>
                                        <p:attrNameLst>
                                          <p:attrName>style.visibility</p:attrName>
                                        </p:attrNameLst>
                                      </p:cBhvr>
                                      <p:to>
                                        <p:strVal val="visible"/>
                                      </p:to>
                                    </p:set>
                                    <p:anim calcmode="lin" valueType="num">
                                      <p:cBhvr additive="base">
                                        <p:cTn id="14" dur="500"/>
                                        <p:tgtEl>
                                          <p:spTgt spid="91142"/>
                                        </p:tgtEl>
                                        <p:attrNameLst>
                                          <p:attrName>ppt_x</p:attrName>
                                        </p:attrNameLst>
                                      </p:cBhvr>
                                      <p:tavLst>
                                        <p:tav tm="0">
                                          <p:val>
                                            <p:strVal val="#ppt_x-#ppt_w*1.125000"/>
                                          </p:val>
                                        </p:tav>
                                        <p:tav tm="100000">
                                          <p:val>
                                            <p:strVal val="#ppt_x"/>
                                          </p:val>
                                        </p:tav>
                                      </p:tavLst>
                                    </p:anim>
                                    <p:animEffect transition="in" filter="wipe(right)">
                                      <p:cBhvr>
                                        <p:cTn id="15" dur="500"/>
                                        <p:tgtEl>
                                          <p:spTgt spid="91142"/>
                                        </p:tgtEl>
                                      </p:cBhvr>
                                    </p:animEffect>
                                  </p:childTnLst>
                                </p:cTn>
                              </p:par>
                              <p:par>
                                <p:cTn id="16" presetID="10" presetClass="entr" presetSubtype="0" fill="hold" grpId="0" nodeType="withEffect">
                                  <p:stCondLst>
                                    <p:cond delay="50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500"/>
                                        <p:tgtEl>
                                          <p:spTgt spid="2"/>
                                        </p:tgtEl>
                                      </p:cBhvr>
                                    </p:animEffect>
                                  </p:childTnLst>
                                </p:cTn>
                              </p:par>
                              <p:par>
                                <p:cTn id="19" presetID="55" presetClass="entr" presetSubtype="0" fill="hold" grpId="0" nodeType="withEffect">
                                  <p:stCondLst>
                                    <p:cond delay="600"/>
                                  </p:stCondLst>
                                  <p:childTnLst>
                                    <p:set>
                                      <p:cBhvr>
                                        <p:cTn id="20" dur="300" fill="hold">
                                          <p:stCondLst>
                                            <p:cond delay="0"/>
                                          </p:stCondLst>
                                        </p:cTn>
                                        <p:tgtEl>
                                          <p:spTgt spid="85"/>
                                        </p:tgtEl>
                                        <p:attrNameLst>
                                          <p:attrName>style.visibility</p:attrName>
                                        </p:attrNameLst>
                                      </p:cBhvr>
                                      <p:to>
                                        <p:strVal val="visible"/>
                                      </p:to>
                                    </p:set>
                                    <p:anim calcmode="lin" valueType="num">
                                      <p:cBhvr>
                                        <p:cTn id="21" dur="300" fill="hold"/>
                                        <p:tgtEl>
                                          <p:spTgt spid="85"/>
                                        </p:tgtEl>
                                        <p:attrNameLst>
                                          <p:attrName>ppt_w</p:attrName>
                                        </p:attrNameLst>
                                      </p:cBhvr>
                                      <p:tavLst>
                                        <p:tav tm="0">
                                          <p:val>
                                            <p:strVal val="#ppt_w*0.70"/>
                                          </p:val>
                                        </p:tav>
                                        <p:tav tm="100000">
                                          <p:val>
                                            <p:strVal val="#ppt_w"/>
                                          </p:val>
                                        </p:tav>
                                      </p:tavLst>
                                    </p:anim>
                                    <p:anim calcmode="lin" valueType="num">
                                      <p:cBhvr>
                                        <p:cTn id="22" dur="300" fill="hold"/>
                                        <p:tgtEl>
                                          <p:spTgt spid="85"/>
                                        </p:tgtEl>
                                        <p:attrNameLst>
                                          <p:attrName>ppt_h</p:attrName>
                                        </p:attrNameLst>
                                      </p:cBhvr>
                                      <p:tavLst>
                                        <p:tav tm="0">
                                          <p:val>
                                            <p:strVal val="#ppt_h"/>
                                          </p:val>
                                        </p:tav>
                                        <p:tav tm="100000">
                                          <p:val>
                                            <p:strVal val="#ppt_h"/>
                                          </p:val>
                                        </p:tav>
                                      </p:tavLst>
                                    </p:anim>
                                    <p:animEffect transition="in" filter="fade">
                                      <p:cBhvr>
                                        <p:cTn id="23" dur="300"/>
                                        <p:tgtEl>
                                          <p:spTgt spid="85"/>
                                        </p:tgtEl>
                                      </p:cBhvr>
                                    </p:animEffect>
                                  </p:childTnLst>
                                </p:cTn>
                              </p:par>
                              <p:par>
                                <p:cTn id="24" presetID="55" presetClass="entr" presetSubtype="0" fill="hold" grpId="0" nodeType="withEffect">
                                  <p:stCondLst>
                                    <p:cond delay="800"/>
                                  </p:stCondLst>
                                  <p:childTnLst>
                                    <p:set>
                                      <p:cBhvr>
                                        <p:cTn id="25" dur="300" fill="hold">
                                          <p:stCondLst>
                                            <p:cond delay="0"/>
                                          </p:stCondLst>
                                        </p:cTn>
                                        <p:tgtEl>
                                          <p:spTgt spid="6"/>
                                        </p:tgtEl>
                                        <p:attrNameLst>
                                          <p:attrName>style.visibility</p:attrName>
                                        </p:attrNameLst>
                                      </p:cBhvr>
                                      <p:to>
                                        <p:strVal val="visible"/>
                                      </p:to>
                                    </p:set>
                                    <p:anim calcmode="lin" valueType="num">
                                      <p:cBhvr>
                                        <p:cTn id="26" dur="300" fill="hold"/>
                                        <p:tgtEl>
                                          <p:spTgt spid="6"/>
                                        </p:tgtEl>
                                        <p:attrNameLst>
                                          <p:attrName>ppt_w</p:attrName>
                                        </p:attrNameLst>
                                      </p:cBhvr>
                                      <p:tavLst>
                                        <p:tav tm="0">
                                          <p:val>
                                            <p:strVal val="#ppt_w*0.70"/>
                                          </p:val>
                                        </p:tav>
                                        <p:tav tm="100000">
                                          <p:val>
                                            <p:strVal val="#ppt_w"/>
                                          </p:val>
                                        </p:tav>
                                      </p:tavLst>
                                    </p:anim>
                                    <p:anim calcmode="lin" valueType="num">
                                      <p:cBhvr>
                                        <p:cTn id="27" dur="300" fill="hold"/>
                                        <p:tgtEl>
                                          <p:spTgt spid="6"/>
                                        </p:tgtEl>
                                        <p:attrNameLst>
                                          <p:attrName>ppt_h</p:attrName>
                                        </p:attrNameLst>
                                      </p:cBhvr>
                                      <p:tavLst>
                                        <p:tav tm="0">
                                          <p:val>
                                            <p:strVal val="#ppt_h"/>
                                          </p:val>
                                        </p:tav>
                                        <p:tav tm="100000">
                                          <p:val>
                                            <p:strVal val="#ppt_h"/>
                                          </p:val>
                                        </p:tav>
                                      </p:tavLst>
                                    </p:anim>
                                    <p:animEffect transition="in" filter="fade">
                                      <p:cBhvr>
                                        <p:cTn id="28" dur="300"/>
                                        <p:tgtEl>
                                          <p:spTgt spid="6"/>
                                        </p:tgtEl>
                                      </p:cBhvr>
                                    </p:animEffect>
                                  </p:childTnLst>
                                </p:cTn>
                              </p:par>
                              <p:par>
                                <p:cTn id="29" presetID="55" presetClass="entr" presetSubtype="0" fill="hold" grpId="0" nodeType="withEffect">
                                  <p:stCondLst>
                                    <p:cond delay="1000"/>
                                  </p:stCondLst>
                                  <p:childTnLst>
                                    <p:set>
                                      <p:cBhvr>
                                        <p:cTn id="30" dur="300" fill="hold">
                                          <p:stCondLst>
                                            <p:cond delay="0"/>
                                          </p:stCondLst>
                                        </p:cTn>
                                        <p:tgtEl>
                                          <p:spTgt spid="11"/>
                                        </p:tgtEl>
                                        <p:attrNameLst>
                                          <p:attrName>style.visibility</p:attrName>
                                        </p:attrNameLst>
                                      </p:cBhvr>
                                      <p:to>
                                        <p:strVal val="visible"/>
                                      </p:to>
                                    </p:set>
                                    <p:anim calcmode="lin" valueType="num">
                                      <p:cBhvr>
                                        <p:cTn id="31" dur="300" fill="hold"/>
                                        <p:tgtEl>
                                          <p:spTgt spid="11"/>
                                        </p:tgtEl>
                                        <p:attrNameLst>
                                          <p:attrName>ppt_w</p:attrName>
                                        </p:attrNameLst>
                                      </p:cBhvr>
                                      <p:tavLst>
                                        <p:tav tm="0">
                                          <p:val>
                                            <p:strVal val="#ppt_w*0.70"/>
                                          </p:val>
                                        </p:tav>
                                        <p:tav tm="100000">
                                          <p:val>
                                            <p:strVal val="#ppt_w"/>
                                          </p:val>
                                        </p:tav>
                                      </p:tavLst>
                                    </p:anim>
                                    <p:anim calcmode="lin" valueType="num">
                                      <p:cBhvr>
                                        <p:cTn id="32" dur="300" fill="hold"/>
                                        <p:tgtEl>
                                          <p:spTgt spid="11"/>
                                        </p:tgtEl>
                                        <p:attrNameLst>
                                          <p:attrName>ppt_h</p:attrName>
                                        </p:attrNameLst>
                                      </p:cBhvr>
                                      <p:tavLst>
                                        <p:tav tm="0">
                                          <p:val>
                                            <p:strVal val="#ppt_h"/>
                                          </p:val>
                                        </p:tav>
                                        <p:tav tm="100000">
                                          <p:val>
                                            <p:strVal val="#ppt_h"/>
                                          </p:val>
                                        </p:tav>
                                      </p:tavLst>
                                    </p:anim>
                                    <p:animEffect transition="in" filter="fade">
                                      <p:cBhvr>
                                        <p:cTn id="33" dur="300"/>
                                        <p:tgtEl>
                                          <p:spTgt spid="11"/>
                                        </p:tgtEl>
                                      </p:cBhvr>
                                    </p:animEffect>
                                  </p:childTnLst>
                                </p:cTn>
                              </p:par>
                              <p:par>
                                <p:cTn id="34" presetID="22" presetClass="entr" presetSubtype="4" fill="hold" nodeType="withEffect">
                                  <p:stCondLst>
                                    <p:cond delay="600"/>
                                  </p:stCondLst>
                                  <p:childTnLst>
                                    <p:set>
                                      <p:cBhvr>
                                        <p:cTn id="35" dur="1" fill="hold">
                                          <p:stCondLst>
                                            <p:cond delay="0"/>
                                          </p:stCondLst>
                                        </p:cTn>
                                        <p:tgtEl>
                                          <p:spTgt spid="97"/>
                                        </p:tgtEl>
                                        <p:attrNameLst>
                                          <p:attrName>style.visibility</p:attrName>
                                        </p:attrNameLst>
                                      </p:cBhvr>
                                      <p:to>
                                        <p:strVal val="visible"/>
                                      </p:to>
                                    </p:set>
                                    <p:animEffect transition="in" filter="wipe(down)">
                                      <p:cBhvr>
                                        <p:cTn id="36" dur="500"/>
                                        <p:tgtEl>
                                          <p:spTgt spid="97"/>
                                        </p:tgtEl>
                                      </p:cBhvr>
                                    </p:animEffect>
                                  </p:childTnLst>
                                </p:cTn>
                              </p:par>
                              <p:par>
                                <p:cTn id="37" presetID="4" presetClass="entr" presetSubtype="16" fill="hold" grpId="0" nodeType="withEffect">
                                  <p:stCondLst>
                                    <p:cond delay="600"/>
                                  </p:stCondLst>
                                  <p:childTnLst>
                                    <p:set>
                                      <p:cBhvr>
                                        <p:cTn id="38" dur="500" fill="hold">
                                          <p:stCondLst>
                                            <p:cond delay="0"/>
                                          </p:stCondLst>
                                        </p:cTn>
                                        <p:tgtEl>
                                          <p:spTgt spid="91139"/>
                                        </p:tgtEl>
                                        <p:attrNameLst>
                                          <p:attrName>style.visibility</p:attrName>
                                        </p:attrNameLst>
                                      </p:cBhvr>
                                      <p:to>
                                        <p:strVal val="visible"/>
                                      </p:to>
                                    </p:set>
                                    <p:animEffect transition="in" filter="box(in)">
                                      <p:cBhvr>
                                        <p:cTn id="39" dur="500"/>
                                        <p:tgtEl>
                                          <p:spTgt spid="91139"/>
                                        </p:tgtEl>
                                      </p:cBhvr>
                                    </p:animEffect>
                                  </p:childTnLst>
                                </p:cTn>
                              </p:par>
                              <p:par>
                                <p:cTn id="40" presetID="22" presetClass="entr" presetSubtype="1" fill="hold" grpId="0" nodeType="withEffect">
                                  <p:stCondLst>
                                    <p:cond delay="700"/>
                                  </p:stCondLst>
                                  <p:childTnLst>
                                    <p:set>
                                      <p:cBhvr>
                                        <p:cTn id="41" dur="1" fill="hold">
                                          <p:stCondLst>
                                            <p:cond delay="0"/>
                                          </p:stCondLst>
                                        </p:cTn>
                                        <p:tgtEl>
                                          <p:spTgt spid="34"/>
                                        </p:tgtEl>
                                        <p:attrNameLst>
                                          <p:attrName>style.visibility</p:attrName>
                                        </p:attrNameLst>
                                      </p:cBhvr>
                                      <p:to>
                                        <p:strVal val="visible"/>
                                      </p:to>
                                    </p:set>
                                    <p:animEffect transition="in" filter="wipe(up)">
                                      <p:cBhvr>
                                        <p:cTn id="42" dur="500"/>
                                        <p:tgtEl>
                                          <p:spTgt spid="34"/>
                                        </p:tgtEl>
                                      </p:cBhvr>
                                    </p:animEffect>
                                  </p:childTnLst>
                                </p:cTn>
                              </p:par>
                              <p:par>
                                <p:cTn id="43" presetID="22" presetClass="entr" presetSubtype="1" fill="hold" grpId="0" nodeType="withEffect">
                                  <p:stCondLst>
                                    <p:cond delay="900"/>
                                  </p:stCondLst>
                                  <p:childTnLst>
                                    <p:set>
                                      <p:cBhvr>
                                        <p:cTn id="44" dur="1" fill="hold">
                                          <p:stCondLst>
                                            <p:cond delay="0"/>
                                          </p:stCondLst>
                                        </p:cTn>
                                        <p:tgtEl>
                                          <p:spTgt spid="28"/>
                                        </p:tgtEl>
                                        <p:attrNameLst>
                                          <p:attrName>style.visibility</p:attrName>
                                        </p:attrNameLst>
                                      </p:cBhvr>
                                      <p:to>
                                        <p:strVal val="visible"/>
                                      </p:to>
                                    </p:set>
                                    <p:animEffect transition="in" filter="wipe(up)">
                                      <p:cBhvr>
                                        <p:cTn id="45" dur="500"/>
                                        <p:tgtEl>
                                          <p:spTgt spid="28"/>
                                        </p:tgtEl>
                                      </p:cBhvr>
                                    </p:animEffect>
                                  </p:childTnLst>
                                </p:cTn>
                              </p:par>
                              <p:par>
                                <p:cTn id="46" presetID="22" presetClass="entr" presetSubtype="1" fill="hold" grpId="0" nodeType="withEffect">
                                  <p:stCondLst>
                                    <p:cond delay="1100"/>
                                  </p:stCondLst>
                                  <p:childTnLst>
                                    <p:set>
                                      <p:cBhvr>
                                        <p:cTn id="47" dur="1" fill="hold">
                                          <p:stCondLst>
                                            <p:cond delay="0"/>
                                          </p:stCondLst>
                                        </p:cTn>
                                        <p:tgtEl>
                                          <p:spTgt spid="35"/>
                                        </p:tgtEl>
                                        <p:attrNameLst>
                                          <p:attrName>style.visibility</p:attrName>
                                        </p:attrNameLst>
                                      </p:cBhvr>
                                      <p:to>
                                        <p:strVal val="visible"/>
                                      </p:to>
                                    </p:set>
                                    <p:animEffect transition="in" filter="wipe(up)">
                                      <p:cBhvr>
                                        <p:cTn id="48" dur="500"/>
                                        <p:tgtEl>
                                          <p:spTgt spid="35"/>
                                        </p:tgtEl>
                                      </p:cBhvr>
                                    </p:animEffect>
                                  </p:childTnLst>
                                </p:cTn>
                              </p:par>
                              <p:par>
                                <p:cTn id="49" presetID="22" presetClass="entr" presetSubtype="8" fill="hold" nodeType="withEffect">
                                  <p:stCondLst>
                                    <p:cond delay="700"/>
                                  </p:stCondLst>
                                  <p:childTnLst>
                                    <p:set>
                                      <p:cBhvr>
                                        <p:cTn id="50" dur="1" fill="hold">
                                          <p:stCondLst>
                                            <p:cond delay="0"/>
                                          </p:stCondLst>
                                        </p:cTn>
                                        <p:tgtEl>
                                          <p:spTgt spid="13"/>
                                        </p:tgtEl>
                                        <p:attrNameLst>
                                          <p:attrName>style.visibility</p:attrName>
                                        </p:attrNameLst>
                                      </p:cBhvr>
                                      <p:to>
                                        <p:strVal val="visible"/>
                                      </p:to>
                                    </p:set>
                                    <p:animEffect transition="in" filter="wipe(left)">
                                      <p:cBhvr>
                                        <p:cTn id="51" dur="500"/>
                                        <p:tgtEl>
                                          <p:spTgt spid="13"/>
                                        </p:tgtEl>
                                      </p:cBhvr>
                                    </p:animEffect>
                                  </p:childTnLst>
                                </p:cTn>
                              </p:par>
                              <p:par>
                                <p:cTn id="52" presetID="22" presetClass="entr" presetSubtype="8" fill="hold" nodeType="withEffect">
                                  <p:stCondLst>
                                    <p:cond delay="900"/>
                                  </p:stCondLst>
                                  <p:childTnLst>
                                    <p:set>
                                      <p:cBhvr>
                                        <p:cTn id="53" dur="1" fill="hold">
                                          <p:stCondLst>
                                            <p:cond delay="0"/>
                                          </p:stCondLst>
                                        </p:cTn>
                                        <p:tgtEl>
                                          <p:spTgt spid="14"/>
                                        </p:tgtEl>
                                        <p:attrNameLst>
                                          <p:attrName>style.visibility</p:attrName>
                                        </p:attrNameLst>
                                      </p:cBhvr>
                                      <p:to>
                                        <p:strVal val="visible"/>
                                      </p:to>
                                    </p:set>
                                    <p:animEffect transition="in" filter="wipe(left)">
                                      <p:cBhvr>
                                        <p:cTn id="54" dur="500"/>
                                        <p:tgtEl>
                                          <p:spTgt spid="14"/>
                                        </p:tgtEl>
                                      </p:cBhvr>
                                    </p:animEffect>
                                  </p:childTnLst>
                                </p:cTn>
                              </p:par>
                              <p:par>
                                <p:cTn id="55" presetID="17" presetClass="entr" presetSubtype="10" fill="hold" grpId="0" nodeType="withEffect">
                                  <p:stCondLst>
                                    <p:cond delay="700"/>
                                  </p:stCondLst>
                                  <p:childTnLst>
                                    <p:set>
                                      <p:cBhvr>
                                        <p:cTn id="56" dur="1" fill="hold">
                                          <p:stCondLst>
                                            <p:cond delay="0"/>
                                          </p:stCondLst>
                                        </p:cTn>
                                        <p:tgtEl>
                                          <p:spTgt spid="91151"/>
                                        </p:tgtEl>
                                        <p:attrNameLst>
                                          <p:attrName>style.visibility</p:attrName>
                                        </p:attrNameLst>
                                      </p:cBhvr>
                                      <p:to>
                                        <p:strVal val="visible"/>
                                      </p:to>
                                    </p:set>
                                    <p:anim calcmode="lin" valueType="num">
                                      <p:cBhvr>
                                        <p:cTn id="57" dur="500" fill="hold"/>
                                        <p:tgtEl>
                                          <p:spTgt spid="91151"/>
                                        </p:tgtEl>
                                        <p:attrNameLst>
                                          <p:attrName>ppt_w</p:attrName>
                                        </p:attrNameLst>
                                      </p:cBhvr>
                                      <p:tavLst>
                                        <p:tav tm="0">
                                          <p:val>
                                            <p:fltVal val="0"/>
                                          </p:val>
                                        </p:tav>
                                        <p:tav tm="100000">
                                          <p:val>
                                            <p:strVal val="#ppt_w"/>
                                          </p:val>
                                        </p:tav>
                                      </p:tavLst>
                                    </p:anim>
                                    <p:anim calcmode="lin" valueType="num">
                                      <p:cBhvr>
                                        <p:cTn id="58" dur="500" fill="hold"/>
                                        <p:tgtEl>
                                          <p:spTgt spid="91151"/>
                                        </p:tgtEl>
                                        <p:attrNameLst>
                                          <p:attrName>ppt_h</p:attrName>
                                        </p:attrNameLst>
                                      </p:cBhvr>
                                      <p:tavLst>
                                        <p:tav tm="0">
                                          <p:val>
                                            <p:strVal val="#ppt_h"/>
                                          </p:val>
                                        </p:tav>
                                        <p:tav tm="100000">
                                          <p:val>
                                            <p:strVal val="#ppt_h"/>
                                          </p:val>
                                        </p:tav>
                                      </p:tavLst>
                                    </p:anim>
                                  </p:childTnLst>
                                </p:cTn>
                              </p:par>
                              <p:par>
                                <p:cTn id="59" presetID="17" presetClass="entr" presetSubtype="10" fill="hold" grpId="0" nodeType="withEffect">
                                  <p:stCondLst>
                                    <p:cond delay="900"/>
                                  </p:stCondLst>
                                  <p:childTnLst>
                                    <p:set>
                                      <p:cBhvr>
                                        <p:cTn id="60" dur="1" fill="hold">
                                          <p:stCondLst>
                                            <p:cond delay="0"/>
                                          </p:stCondLst>
                                        </p:cTn>
                                        <p:tgtEl>
                                          <p:spTgt spid="91154"/>
                                        </p:tgtEl>
                                        <p:attrNameLst>
                                          <p:attrName>style.visibility</p:attrName>
                                        </p:attrNameLst>
                                      </p:cBhvr>
                                      <p:to>
                                        <p:strVal val="visible"/>
                                      </p:to>
                                    </p:set>
                                    <p:anim calcmode="lin" valueType="num">
                                      <p:cBhvr>
                                        <p:cTn id="61" dur="500" fill="hold"/>
                                        <p:tgtEl>
                                          <p:spTgt spid="91154"/>
                                        </p:tgtEl>
                                        <p:attrNameLst>
                                          <p:attrName>ppt_w</p:attrName>
                                        </p:attrNameLst>
                                      </p:cBhvr>
                                      <p:tavLst>
                                        <p:tav tm="0">
                                          <p:val>
                                            <p:fltVal val="0"/>
                                          </p:val>
                                        </p:tav>
                                        <p:tav tm="100000">
                                          <p:val>
                                            <p:strVal val="#ppt_w"/>
                                          </p:val>
                                        </p:tav>
                                      </p:tavLst>
                                    </p:anim>
                                    <p:anim calcmode="lin" valueType="num">
                                      <p:cBhvr>
                                        <p:cTn id="62" dur="500" fill="hold"/>
                                        <p:tgtEl>
                                          <p:spTgt spid="91154"/>
                                        </p:tgtEl>
                                        <p:attrNameLst>
                                          <p:attrName>ppt_h</p:attrName>
                                        </p:attrNameLst>
                                      </p:cBhvr>
                                      <p:tavLst>
                                        <p:tav tm="0">
                                          <p:val>
                                            <p:strVal val="#ppt_h"/>
                                          </p:val>
                                        </p:tav>
                                        <p:tav tm="100000">
                                          <p:val>
                                            <p:strVal val="#ppt_h"/>
                                          </p:val>
                                        </p:tav>
                                      </p:tavLst>
                                    </p:anim>
                                  </p:childTnLst>
                                </p:cTn>
                              </p:par>
                              <p:par>
                                <p:cTn id="63" presetID="17" presetClass="entr" presetSubtype="10" fill="hold" grpId="0" nodeType="withEffect">
                                  <p:stCondLst>
                                    <p:cond delay="1100"/>
                                  </p:stCondLst>
                                  <p:childTnLst>
                                    <p:set>
                                      <p:cBhvr>
                                        <p:cTn id="64" dur="1" fill="hold">
                                          <p:stCondLst>
                                            <p:cond delay="0"/>
                                          </p:stCondLst>
                                        </p:cTn>
                                        <p:tgtEl>
                                          <p:spTgt spid="91157"/>
                                        </p:tgtEl>
                                        <p:attrNameLst>
                                          <p:attrName>style.visibility</p:attrName>
                                        </p:attrNameLst>
                                      </p:cBhvr>
                                      <p:to>
                                        <p:strVal val="visible"/>
                                      </p:to>
                                    </p:set>
                                    <p:anim calcmode="lin" valueType="num">
                                      <p:cBhvr>
                                        <p:cTn id="65" dur="500" fill="hold"/>
                                        <p:tgtEl>
                                          <p:spTgt spid="91157"/>
                                        </p:tgtEl>
                                        <p:attrNameLst>
                                          <p:attrName>ppt_w</p:attrName>
                                        </p:attrNameLst>
                                      </p:cBhvr>
                                      <p:tavLst>
                                        <p:tav tm="0">
                                          <p:val>
                                            <p:fltVal val="0"/>
                                          </p:val>
                                        </p:tav>
                                        <p:tav tm="100000">
                                          <p:val>
                                            <p:strVal val="#ppt_w"/>
                                          </p:val>
                                        </p:tav>
                                      </p:tavLst>
                                    </p:anim>
                                    <p:anim calcmode="lin" valueType="num">
                                      <p:cBhvr>
                                        <p:cTn id="66" dur="500" fill="hold"/>
                                        <p:tgtEl>
                                          <p:spTgt spid="91157"/>
                                        </p:tgtEl>
                                        <p:attrNameLst>
                                          <p:attrName>ppt_h</p:attrName>
                                        </p:attrNameLst>
                                      </p:cBhvr>
                                      <p:tavLst>
                                        <p:tav tm="0">
                                          <p:val>
                                            <p:strVal val="#ppt_h"/>
                                          </p:val>
                                        </p:tav>
                                        <p:tav tm="100000">
                                          <p:val>
                                            <p:strVal val="#ppt_h"/>
                                          </p:val>
                                        </p:tav>
                                      </p:tavLst>
                                    </p:anim>
                                  </p:childTnLst>
                                </p:cTn>
                              </p:par>
                              <p:par>
                                <p:cTn id="67" presetID="47" presetClass="entr" presetSubtype="0" fill="hold" grpId="0" nodeType="withEffect">
                                  <p:stCondLst>
                                    <p:cond delay="1000"/>
                                  </p:stCondLst>
                                  <p:childTnLst>
                                    <p:set>
                                      <p:cBhvr>
                                        <p:cTn id="68" dur="1" fill="hold">
                                          <p:stCondLst>
                                            <p:cond delay="0"/>
                                          </p:stCondLst>
                                        </p:cTn>
                                        <p:tgtEl>
                                          <p:spTgt spid="91152"/>
                                        </p:tgtEl>
                                        <p:attrNameLst>
                                          <p:attrName>style.visibility</p:attrName>
                                        </p:attrNameLst>
                                      </p:cBhvr>
                                      <p:to>
                                        <p:strVal val="visible"/>
                                      </p:to>
                                    </p:set>
                                    <p:animEffect transition="in" filter="fade">
                                      <p:cBhvr>
                                        <p:cTn id="69" dur="1000"/>
                                        <p:tgtEl>
                                          <p:spTgt spid="91152"/>
                                        </p:tgtEl>
                                      </p:cBhvr>
                                    </p:animEffect>
                                    <p:anim calcmode="lin" valueType="num">
                                      <p:cBhvr>
                                        <p:cTn id="70" dur="1000" fill="hold"/>
                                        <p:tgtEl>
                                          <p:spTgt spid="91152"/>
                                        </p:tgtEl>
                                        <p:attrNameLst>
                                          <p:attrName>ppt_x</p:attrName>
                                        </p:attrNameLst>
                                      </p:cBhvr>
                                      <p:tavLst>
                                        <p:tav tm="0">
                                          <p:val>
                                            <p:strVal val="#ppt_x"/>
                                          </p:val>
                                        </p:tav>
                                        <p:tav tm="100000">
                                          <p:val>
                                            <p:strVal val="#ppt_x"/>
                                          </p:val>
                                        </p:tav>
                                      </p:tavLst>
                                    </p:anim>
                                    <p:anim calcmode="lin" valueType="num">
                                      <p:cBhvr>
                                        <p:cTn id="71" dur="1000" fill="hold"/>
                                        <p:tgtEl>
                                          <p:spTgt spid="91152"/>
                                        </p:tgtEl>
                                        <p:attrNameLst>
                                          <p:attrName>ppt_y</p:attrName>
                                        </p:attrNameLst>
                                      </p:cBhvr>
                                      <p:tavLst>
                                        <p:tav tm="0">
                                          <p:val>
                                            <p:strVal val="#ppt_y-.1"/>
                                          </p:val>
                                        </p:tav>
                                        <p:tav tm="100000">
                                          <p:val>
                                            <p:strVal val="#ppt_y"/>
                                          </p:val>
                                        </p:tav>
                                      </p:tavLst>
                                    </p:anim>
                                  </p:childTnLst>
                                </p:cTn>
                              </p:par>
                              <p:par>
                                <p:cTn id="72" presetID="47" presetClass="entr" presetSubtype="0" fill="hold" grpId="0" nodeType="withEffect">
                                  <p:stCondLst>
                                    <p:cond delay="1200"/>
                                  </p:stCondLst>
                                  <p:childTnLst>
                                    <p:set>
                                      <p:cBhvr>
                                        <p:cTn id="73" dur="1" fill="hold">
                                          <p:stCondLst>
                                            <p:cond delay="0"/>
                                          </p:stCondLst>
                                        </p:cTn>
                                        <p:tgtEl>
                                          <p:spTgt spid="91155"/>
                                        </p:tgtEl>
                                        <p:attrNameLst>
                                          <p:attrName>style.visibility</p:attrName>
                                        </p:attrNameLst>
                                      </p:cBhvr>
                                      <p:to>
                                        <p:strVal val="visible"/>
                                      </p:to>
                                    </p:set>
                                    <p:animEffect transition="in" filter="fade">
                                      <p:cBhvr>
                                        <p:cTn id="74" dur="1000"/>
                                        <p:tgtEl>
                                          <p:spTgt spid="91155"/>
                                        </p:tgtEl>
                                      </p:cBhvr>
                                    </p:animEffect>
                                    <p:anim calcmode="lin" valueType="num">
                                      <p:cBhvr>
                                        <p:cTn id="75" dur="1000" fill="hold"/>
                                        <p:tgtEl>
                                          <p:spTgt spid="91155"/>
                                        </p:tgtEl>
                                        <p:attrNameLst>
                                          <p:attrName>ppt_x</p:attrName>
                                        </p:attrNameLst>
                                      </p:cBhvr>
                                      <p:tavLst>
                                        <p:tav tm="0">
                                          <p:val>
                                            <p:strVal val="#ppt_x"/>
                                          </p:val>
                                        </p:tav>
                                        <p:tav tm="100000">
                                          <p:val>
                                            <p:strVal val="#ppt_x"/>
                                          </p:val>
                                        </p:tav>
                                      </p:tavLst>
                                    </p:anim>
                                    <p:anim calcmode="lin" valueType="num">
                                      <p:cBhvr>
                                        <p:cTn id="76" dur="1000" fill="hold"/>
                                        <p:tgtEl>
                                          <p:spTgt spid="91155"/>
                                        </p:tgtEl>
                                        <p:attrNameLst>
                                          <p:attrName>ppt_y</p:attrName>
                                        </p:attrNameLst>
                                      </p:cBhvr>
                                      <p:tavLst>
                                        <p:tav tm="0">
                                          <p:val>
                                            <p:strVal val="#ppt_y-.1"/>
                                          </p:val>
                                        </p:tav>
                                        <p:tav tm="100000">
                                          <p:val>
                                            <p:strVal val="#ppt_y"/>
                                          </p:val>
                                        </p:tav>
                                      </p:tavLst>
                                    </p:anim>
                                  </p:childTnLst>
                                </p:cTn>
                              </p:par>
                              <p:par>
                                <p:cTn id="77" presetID="47" presetClass="entr" presetSubtype="0" fill="hold" grpId="0" nodeType="withEffect">
                                  <p:stCondLst>
                                    <p:cond delay="1400"/>
                                  </p:stCondLst>
                                  <p:childTnLst>
                                    <p:set>
                                      <p:cBhvr>
                                        <p:cTn id="78" dur="1" fill="hold">
                                          <p:stCondLst>
                                            <p:cond delay="0"/>
                                          </p:stCondLst>
                                        </p:cTn>
                                        <p:tgtEl>
                                          <p:spTgt spid="91158"/>
                                        </p:tgtEl>
                                        <p:attrNameLst>
                                          <p:attrName>style.visibility</p:attrName>
                                        </p:attrNameLst>
                                      </p:cBhvr>
                                      <p:to>
                                        <p:strVal val="visible"/>
                                      </p:to>
                                    </p:set>
                                    <p:animEffect transition="in" filter="fade">
                                      <p:cBhvr>
                                        <p:cTn id="79" dur="1000"/>
                                        <p:tgtEl>
                                          <p:spTgt spid="91158"/>
                                        </p:tgtEl>
                                      </p:cBhvr>
                                    </p:animEffect>
                                    <p:anim calcmode="lin" valueType="num">
                                      <p:cBhvr>
                                        <p:cTn id="80" dur="1000" fill="hold"/>
                                        <p:tgtEl>
                                          <p:spTgt spid="91158"/>
                                        </p:tgtEl>
                                        <p:attrNameLst>
                                          <p:attrName>ppt_x</p:attrName>
                                        </p:attrNameLst>
                                      </p:cBhvr>
                                      <p:tavLst>
                                        <p:tav tm="0">
                                          <p:val>
                                            <p:strVal val="#ppt_x"/>
                                          </p:val>
                                        </p:tav>
                                        <p:tav tm="100000">
                                          <p:val>
                                            <p:strVal val="#ppt_x"/>
                                          </p:val>
                                        </p:tav>
                                      </p:tavLst>
                                    </p:anim>
                                    <p:anim calcmode="lin" valueType="num">
                                      <p:cBhvr>
                                        <p:cTn id="81" dur="1000" fill="hold"/>
                                        <p:tgtEl>
                                          <p:spTgt spid="9115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85" grpId="0" animBg="1"/>
      <p:bldP spid="6" grpId="0" animBg="1"/>
      <p:bldP spid="11" grpId="0" animBg="1"/>
      <p:bldP spid="85" grpId="1" animBg="1"/>
      <p:bldP spid="6" grpId="1" animBg="1"/>
      <p:bldP spid="11" grpId="1" animBg="1"/>
      <p:bldP spid="2" grpId="0" animBg="1"/>
      <p:bldP spid="2" grpId="1" animBg="1"/>
      <p:bldP spid="91141" grpId="0" animBg="1"/>
      <p:bldP spid="91142" grpId="0" animBg="1"/>
      <p:bldP spid="91141" grpId="1" animBg="1"/>
      <p:bldP spid="91142" grpId="1" animBg="1"/>
      <p:bldP spid="91139" grpId="0" animBg="1"/>
      <p:bldP spid="91139" grpId="1" animBg="1"/>
      <p:bldP spid="34" grpId="0" animBg="1"/>
      <p:bldP spid="28" grpId="0" animBg="1"/>
      <p:bldP spid="35" grpId="0" animBg="1"/>
      <p:bldP spid="34" grpId="1" animBg="1"/>
      <p:bldP spid="28" grpId="1" animBg="1"/>
      <p:bldP spid="35" grpId="1" animBg="1"/>
      <p:bldP spid="91151" grpId="0" animBg="1"/>
      <p:bldP spid="91154" grpId="0" animBg="1"/>
      <p:bldP spid="91157" grpId="0" animBg="1"/>
      <p:bldP spid="91151" grpId="1" animBg="1"/>
      <p:bldP spid="91154" grpId="1" animBg="1"/>
      <p:bldP spid="91157" grpId="1" animBg="1"/>
      <p:bldP spid="91152" grpId="0" animBg="1"/>
      <p:bldP spid="91155" grpId="0" animBg="1"/>
      <p:bldP spid="91158" grpId="0" animBg="1"/>
      <p:bldP spid="91152" grpId="1" animBg="1"/>
      <p:bldP spid="91155" grpId="1" animBg="1"/>
      <p:bldP spid="91158" grpId="1"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19709</Words>
  <Application>WPS Presentation</Application>
  <PresentationFormat>宽屏</PresentationFormat>
  <Paragraphs>2176</Paragraphs>
  <Slides>69</Slides>
  <Notes>4</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69</vt:i4>
      </vt:variant>
    </vt:vector>
  </HeadingPairs>
  <TitlesOfParts>
    <vt:vector size="76" baseType="lpstr">
      <vt:lpstr>Arial</vt:lpstr>
      <vt:lpstr>SimSun</vt:lpstr>
      <vt:lpstr>Wingdings</vt:lpstr>
      <vt:lpstr>Calibri</vt:lpstr>
      <vt:lpstr>Microsoft YaHei</vt:lpstr>
      <vt:lpstr>Arial Unicode MS</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PP</dc:creator>
  <cp:lastModifiedBy>virtu</cp:lastModifiedBy>
  <cp:revision>56</cp:revision>
  <dcterms:created xsi:type="dcterms:W3CDTF">2017-11-14T07:10:00Z</dcterms:created>
  <dcterms:modified xsi:type="dcterms:W3CDTF">2023-10-16T09:36:33Z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1033-11.2.0.11225</vt:lpwstr>
  </property>
  <property fmtid="{D5CDD505-2E9C-101B-9397-08002B2CF9AE}" pid="3" name="ICV">
    <vt:lpwstr>DF22C353CB884D819DCA11ACF01EFA4A_13</vt:lpwstr>
  </property>
</Properties>
</file>